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6" r:id="rId4"/>
    <p:sldMasterId id="214748369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Montserrat"/>
      <p:regular r:id="rId25"/>
      <p:bold r:id="rId26"/>
      <p:italic r:id="rId27"/>
      <p:boldItalic r:id="rId28"/>
    </p:embeddedFont>
    <p:embeddedFont>
      <p:font typeface="Montserrat Medium"/>
      <p:regular r:id="rId29"/>
      <p:bold r:id="rId30"/>
      <p:italic r:id="rId31"/>
      <p:boldItalic r:id="rId32"/>
    </p:embeddedFont>
    <p:embeddedFont>
      <p:font typeface="Montserrat ExtraLight"/>
      <p:regular r:id="rId33"/>
      <p:bold r:id="rId34"/>
      <p:italic r:id="rId35"/>
      <p:boldItalic r:id="rId36"/>
    </p:embeddedFont>
    <p:embeddedFont>
      <p:font typeface="Montserrat ExtraBold"/>
      <p:bold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MontserratMedium-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Medium-italic.fntdata"/><Relationship Id="rId30" Type="http://schemas.openxmlformats.org/officeDocument/2006/relationships/font" Target="fonts/MontserratMedium-bold.fntdata"/><Relationship Id="rId11" Type="http://schemas.openxmlformats.org/officeDocument/2006/relationships/slide" Target="slides/slide5.xml"/><Relationship Id="rId33" Type="http://schemas.openxmlformats.org/officeDocument/2006/relationships/font" Target="fonts/MontserratExtraLight-regular.fntdata"/><Relationship Id="rId10" Type="http://schemas.openxmlformats.org/officeDocument/2006/relationships/slide" Target="slides/slide4.xml"/><Relationship Id="rId32" Type="http://schemas.openxmlformats.org/officeDocument/2006/relationships/font" Target="fonts/MontserratMedium-boldItalic.fntdata"/><Relationship Id="rId13" Type="http://schemas.openxmlformats.org/officeDocument/2006/relationships/slide" Target="slides/slide7.xml"/><Relationship Id="rId35" Type="http://schemas.openxmlformats.org/officeDocument/2006/relationships/font" Target="fonts/MontserratExtraLight-italic.fntdata"/><Relationship Id="rId12" Type="http://schemas.openxmlformats.org/officeDocument/2006/relationships/slide" Target="slides/slide6.xml"/><Relationship Id="rId34" Type="http://schemas.openxmlformats.org/officeDocument/2006/relationships/font" Target="fonts/MontserratExtraLight-bold.fntdata"/><Relationship Id="rId15" Type="http://schemas.openxmlformats.org/officeDocument/2006/relationships/slide" Target="slides/slide9.xml"/><Relationship Id="rId37" Type="http://schemas.openxmlformats.org/officeDocument/2006/relationships/font" Target="fonts/MontserratExtraBold-bold.fntdata"/><Relationship Id="rId14" Type="http://schemas.openxmlformats.org/officeDocument/2006/relationships/slide" Target="slides/slide8.xml"/><Relationship Id="rId36" Type="http://schemas.openxmlformats.org/officeDocument/2006/relationships/font" Target="fonts/MontserratExtraLight-boldItalic.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MontserratExtraBold-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3.png>
</file>

<file path=ppt/media/image15.png>
</file>

<file path=ppt/media/image16.png>
</file>

<file path=ppt/media/image18.png>
</file>

<file path=ppt/media/image19.png>
</file>

<file path=ppt/media/image20.png>
</file>

<file path=ppt/media/image21.png>
</file>

<file path=ppt/media/image23.png>
</file>

<file path=ppt/media/image25.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jpg>
</file>

<file path=ppt/media/image36.png>
</file>

<file path=ppt/media/image3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7ebc2f78a6_2_14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g27ebc2f78a6_2_1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63c4b7480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263c4b7480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63c4b7480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63c4b7480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63c4b7480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63c4b7480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7ebc2f78a6_7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7ebc2f78a6_7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63c4b7480c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63c4b7480c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63c4b7480c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63c4b7480c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63c4b7480c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263c4b7480c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63c4b7480c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63c4b7480c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7ebc2f78a6_2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g27ebc2f78a6_2_1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7ebc2f78a6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7ebc2f78a6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7ebc2f78a6_7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7ebc2f78a6_7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7ebc2f78a6_7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7ebc2f78a6_7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7ebc2f78a6_2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g27ebc2f78a6_2_1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7ebc2f78a6_7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7ebc2f78a6_7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7ebc2f78a6_7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7ebc2f78a6_7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7ebc2f78a6_7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7ebc2f78a6_7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7ebc2f78a6_7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7ebc2f78a6_7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1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53" name="Shape 53"/>
        <p:cNvGrpSpPr/>
        <p:nvPr/>
      </p:nvGrpSpPr>
      <p:grpSpPr>
        <a:xfrm>
          <a:off x="0" y="0"/>
          <a:ext cx="0" cy="0"/>
          <a:chOff x="0" y="0"/>
          <a:chExt cx="0" cy="0"/>
        </a:xfrm>
      </p:grpSpPr>
      <p:sp>
        <p:nvSpPr>
          <p:cNvPr id="54" name="Google Shape;54;p14"/>
          <p:cNvSpPr txBox="1"/>
          <p:nvPr>
            <p:ph type="ctrTitle"/>
          </p:nvPr>
        </p:nvSpPr>
        <p:spPr>
          <a:xfrm>
            <a:off x="2175900" y="1950100"/>
            <a:ext cx="47922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3600"/>
              <a:buNone/>
              <a:defRPr b="1" sz="3600">
                <a:solidFill>
                  <a:schemeClr val="lt1"/>
                </a:solidFill>
              </a:defRPr>
            </a:lvl1pPr>
            <a:lvl2pPr lvl="1" algn="ctr">
              <a:lnSpc>
                <a:spcPct val="100000"/>
              </a:lnSpc>
              <a:spcBef>
                <a:spcPts val="0"/>
              </a:spcBef>
              <a:spcAft>
                <a:spcPts val="0"/>
              </a:spcAft>
              <a:buClr>
                <a:schemeClr val="lt1"/>
              </a:buClr>
              <a:buSzPts val="3600"/>
              <a:buNone/>
              <a:defRPr b="1" sz="3600">
                <a:solidFill>
                  <a:schemeClr val="lt1"/>
                </a:solidFill>
              </a:defRPr>
            </a:lvl2pPr>
            <a:lvl3pPr lvl="2" algn="ctr">
              <a:lnSpc>
                <a:spcPct val="100000"/>
              </a:lnSpc>
              <a:spcBef>
                <a:spcPts val="0"/>
              </a:spcBef>
              <a:spcAft>
                <a:spcPts val="0"/>
              </a:spcAft>
              <a:buClr>
                <a:schemeClr val="lt1"/>
              </a:buClr>
              <a:buSzPts val="3600"/>
              <a:buNone/>
              <a:defRPr b="1" sz="3600">
                <a:solidFill>
                  <a:schemeClr val="lt1"/>
                </a:solidFill>
              </a:defRPr>
            </a:lvl3pPr>
            <a:lvl4pPr lvl="3" algn="ctr">
              <a:lnSpc>
                <a:spcPct val="100000"/>
              </a:lnSpc>
              <a:spcBef>
                <a:spcPts val="0"/>
              </a:spcBef>
              <a:spcAft>
                <a:spcPts val="0"/>
              </a:spcAft>
              <a:buClr>
                <a:schemeClr val="lt1"/>
              </a:buClr>
              <a:buSzPts val="3600"/>
              <a:buNone/>
              <a:defRPr b="1" sz="3600">
                <a:solidFill>
                  <a:schemeClr val="lt1"/>
                </a:solidFill>
              </a:defRPr>
            </a:lvl4pPr>
            <a:lvl5pPr lvl="4" algn="ctr">
              <a:lnSpc>
                <a:spcPct val="100000"/>
              </a:lnSpc>
              <a:spcBef>
                <a:spcPts val="0"/>
              </a:spcBef>
              <a:spcAft>
                <a:spcPts val="0"/>
              </a:spcAft>
              <a:buClr>
                <a:schemeClr val="lt1"/>
              </a:buClr>
              <a:buSzPts val="3600"/>
              <a:buNone/>
              <a:defRPr b="1" sz="3600">
                <a:solidFill>
                  <a:schemeClr val="lt1"/>
                </a:solidFill>
              </a:defRPr>
            </a:lvl5pPr>
            <a:lvl6pPr lvl="5" algn="ctr">
              <a:lnSpc>
                <a:spcPct val="100000"/>
              </a:lnSpc>
              <a:spcBef>
                <a:spcPts val="0"/>
              </a:spcBef>
              <a:spcAft>
                <a:spcPts val="0"/>
              </a:spcAft>
              <a:buClr>
                <a:schemeClr val="lt1"/>
              </a:buClr>
              <a:buSzPts val="3600"/>
              <a:buNone/>
              <a:defRPr b="1" sz="3600">
                <a:solidFill>
                  <a:schemeClr val="lt1"/>
                </a:solidFill>
              </a:defRPr>
            </a:lvl6pPr>
            <a:lvl7pPr lvl="6" algn="ctr">
              <a:lnSpc>
                <a:spcPct val="100000"/>
              </a:lnSpc>
              <a:spcBef>
                <a:spcPts val="0"/>
              </a:spcBef>
              <a:spcAft>
                <a:spcPts val="0"/>
              </a:spcAft>
              <a:buClr>
                <a:schemeClr val="lt1"/>
              </a:buClr>
              <a:buSzPts val="3600"/>
              <a:buNone/>
              <a:defRPr b="1" sz="3600">
                <a:solidFill>
                  <a:schemeClr val="lt1"/>
                </a:solidFill>
              </a:defRPr>
            </a:lvl7pPr>
            <a:lvl8pPr lvl="7" algn="ctr">
              <a:lnSpc>
                <a:spcPct val="100000"/>
              </a:lnSpc>
              <a:spcBef>
                <a:spcPts val="0"/>
              </a:spcBef>
              <a:spcAft>
                <a:spcPts val="0"/>
              </a:spcAft>
              <a:buClr>
                <a:schemeClr val="lt1"/>
              </a:buClr>
              <a:buSzPts val="3600"/>
              <a:buNone/>
              <a:defRPr b="1" sz="3600">
                <a:solidFill>
                  <a:schemeClr val="lt1"/>
                </a:solidFill>
              </a:defRPr>
            </a:lvl8pPr>
            <a:lvl9pPr lvl="8" algn="ctr">
              <a:lnSpc>
                <a:spcPct val="100000"/>
              </a:lnSpc>
              <a:spcBef>
                <a:spcPts val="0"/>
              </a:spcBef>
              <a:spcAft>
                <a:spcPts val="0"/>
              </a:spcAft>
              <a:buClr>
                <a:schemeClr val="lt1"/>
              </a:buClr>
              <a:buSzPts val="3600"/>
              <a:buNone/>
              <a:defRPr b="1" sz="3600">
                <a:solidFill>
                  <a:schemeClr val="lt1"/>
                </a:solidFill>
              </a:defRPr>
            </a:lvl9pPr>
          </a:lstStyle>
          <a:p/>
        </p:txBody>
      </p:sp>
      <p:sp>
        <p:nvSpPr>
          <p:cNvPr id="55" name="Google Shape;55;p14"/>
          <p:cNvSpPr txBox="1"/>
          <p:nvPr>
            <p:ph idx="1" type="subTitle"/>
          </p:nvPr>
        </p:nvSpPr>
        <p:spPr>
          <a:xfrm>
            <a:off x="2044200" y="3704650"/>
            <a:ext cx="5055600" cy="46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_1_3">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5"/>
          <p:cNvSpPr txBox="1"/>
          <p:nvPr>
            <p:ph type="title"/>
          </p:nvPr>
        </p:nvSpPr>
        <p:spPr>
          <a:xfrm>
            <a:off x="3538497" y="2615575"/>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58" name="Google Shape;58;p15"/>
          <p:cNvSpPr txBox="1"/>
          <p:nvPr>
            <p:ph idx="1" type="subTitle"/>
          </p:nvPr>
        </p:nvSpPr>
        <p:spPr>
          <a:xfrm>
            <a:off x="3538497" y="3148075"/>
            <a:ext cx="20670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59" name="Google Shape;59;p15"/>
          <p:cNvSpPr txBox="1"/>
          <p:nvPr>
            <p:ph idx="2" type="title"/>
          </p:nvPr>
        </p:nvSpPr>
        <p:spPr>
          <a:xfrm>
            <a:off x="6028553" y="2615575"/>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60" name="Google Shape;60;p15"/>
          <p:cNvSpPr txBox="1"/>
          <p:nvPr>
            <p:ph idx="3" type="subTitle"/>
          </p:nvPr>
        </p:nvSpPr>
        <p:spPr>
          <a:xfrm>
            <a:off x="6028553" y="3148075"/>
            <a:ext cx="20670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61" name="Google Shape;61;p15"/>
          <p:cNvSpPr txBox="1"/>
          <p:nvPr>
            <p:ph idx="4" type="title"/>
          </p:nvPr>
        </p:nvSpPr>
        <p:spPr>
          <a:xfrm>
            <a:off x="1048447" y="2615575"/>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62" name="Google Shape;62;p15"/>
          <p:cNvSpPr txBox="1"/>
          <p:nvPr>
            <p:ph idx="5" type="subTitle"/>
          </p:nvPr>
        </p:nvSpPr>
        <p:spPr>
          <a:xfrm>
            <a:off x="1048447" y="3148075"/>
            <a:ext cx="20670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5"/>
          <p:cNvSpPr txBox="1"/>
          <p:nvPr>
            <p:ph idx="6" type="title"/>
          </p:nvPr>
        </p:nvSpPr>
        <p:spPr>
          <a:xfrm>
            <a:off x="1048450" y="1770700"/>
            <a:ext cx="2067000" cy="7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3600"/>
              <a:buNone/>
              <a:defRPr sz="3600">
                <a:solidFill>
                  <a:schemeClr val="lt2"/>
                </a:solidFill>
              </a:defRPr>
            </a:lvl1pPr>
            <a:lvl2pPr lvl="1" algn="ctr">
              <a:lnSpc>
                <a:spcPct val="100000"/>
              </a:lnSpc>
              <a:spcBef>
                <a:spcPts val="0"/>
              </a:spcBef>
              <a:spcAft>
                <a:spcPts val="0"/>
              </a:spcAft>
              <a:buClr>
                <a:schemeClr val="lt2"/>
              </a:buClr>
              <a:buSzPts val="3600"/>
              <a:buNone/>
              <a:defRPr sz="3600">
                <a:solidFill>
                  <a:schemeClr val="lt2"/>
                </a:solidFill>
              </a:defRPr>
            </a:lvl2pPr>
            <a:lvl3pPr lvl="2" algn="ctr">
              <a:lnSpc>
                <a:spcPct val="100000"/>
              </a:lnSpc>
              <a:spcBef>
                <a:spcPts val="0"/>
              </a:spcBef>
              <a:spcAft>
                <a:spcPts val="0"/>
              </a:spcAft>
              <a:buClr>
                <a:schemeClr val="lt2"/>
              </a:buClr>
              <a:buSzPts val="3600"/>
              <a:buNone/>
              <a:defRPr sz="3600">
                <a:solidFill>
                  <a:schemeClr val="lt2"/>
                </a:solidFill>
              </a:defRPr>
            </a:lvl3pPr>
            <a:lvl4pPr lvl="3" algn="ctr">
              <a:lnSpc>
                <a:spcPct val="100000"/>
              </a:lnSpc>
              <a:spcBef>
                <a:spcPts val="0"/>
              </a:spcBef>
              <a:spcAft>
                <a:spcPts val="0"/>
              </a:spcAft>
              <a:buClr>
                <a:schemeClr val="lt2"/>
              </a:buClr>
              <a:buSzPts val="3600"/>
              <a:buNone/>
              <a:defRPr sz="3600">
                <a:solidFill>
                  <a:schemeClr val="lt2"/>
                </a:solidFill>
              </a:defRPr>
            </a:lvl4pPr>
            <a:lvl5pPr lvl="4" algn="ctr">
              <a:lnSpc>
                <a:spcPct val="100000"/>
              </a:lnSpc>
              <a:spcBef>
                <a:spcPts val="0"/>
              </a:spcBef>
              <a:spcAft>
                <a:spcPts val="0"/>
              </a:spcAft>
              <a:buClr>
                <a:schemeClr val="lt2"/>
              </a:buClr>
              <a:buSzPts val="3600"/>
              <a:buNone/>
              <a:defRPr sz="3600">
                <a:solidFill>
                  <a:schemeClr val="lt2"/>
                </a:solidFill>
              </a:defRPr>
            </a:lvl5pPr>
            <a:lvl6pPr lvl="5" algn="ctr">
              <a:lnSpc>
                <a:spcPct val="100000"/>
              </a:lnSpc>
              <a:spcBef>
                <a:spcPts val="0"/>
              </a:spcBef>
              <a:spcAft>
                <a:spcPts val="0"/>
              </a:spcAft>
              <a:buClr>
                <a:schemeClr val="lt2"/>
              </a:buClr>
              <a:buSzPts val="3600"/>
              <a:buNone/>
              <a:defRPr sz="3600">
                <a:solidFill>
                  <a:schemeClr val="lt2"/>
                </a:solidFill>
              </a:defRPr>
            </a:lvl6pPr>
            <a:lvl7pPr lvl="6" algn="ctr">
              <a:lnSpc>
                <a:spcPct val="100000"/>
              </a:lnSpc>
              <a:spcBef>
                <a:spcPts val="0"/>
              </a:spcBef>
              <a:spcAft>
                <a:spcPts val="0"/>
              </a:spcAft>
              <a:buClr>
                <a:schemeClr val="lt2"/>
              </a:buClr>
              <a:buSzPts val="3600"/>
              <a:buNone/>
              <a:defRPr sz="3600">
                <a:solidFill>
                  <a:schemeClr val="lt2"/>
                </a:solidFill>
              </a:defRPr>
            </a:lvl7pPr>
            <a:lvl8pPr lvl="7" algn="ctr">
              <a:lnSpc>
                <a:spcPct val="100000"/>
              </a:lnSpc>
              <a:spcBef>
                <a:spcPts val="0"/>
              </a:spcBef>
              <a:spcAft>
                <a:spcPts val="0"/>
              </a:spcAft>
              <a:buClr>
                <a:schemeClr val="lt2"/>
              </a:buClr>
              <a:buSzPts val="3600"/>
              <a:buNone/>
              <a:defRPr sz="3600">
                <a:solidFill>
                  <a:schemeClr val="lt2"/>
                </a:solidFill>
              </a:defRPr>
            </a:lvl8pPr>
            <a:lvl9pPr lvl="8" algn="ctr">
              <a:lnSpc>
                <a:spcPct val="100000"/>
              </a:lnSpc>
              <a:spcBef>
                <a:spcPts val="0"/>
              </a:spcBef>
              <a:spcAft>
                <a:spcPts val="0"/>
              </a:spcAft>
              <a:buClr>
                <a:schemeClr val="lt2"/>
              </a:buClr>
              <a:buSzPts val="3600"/>
              <a:buNone/>
              <a:defRPr sz="3600">
                <a:solidFill>
                  <a:schemeClr val="lt2"/>
                </a:solidFill>
              </a:defRPr>
            </a:lvl9pPr>
          </a:lstStyle>
          <a:p/>
        </p:txBody>
      </p:sp>
      <p:sp>
        <p:nvSpPr>
          <p:cNvPr id="64" name="Google Shape;64;p15"/>
          <p:cNvSpPr txBox="1"/>
          <p:nvPr>
            <p:ph idx="7" type="title"/>
          </p:nvPr>
        </p:nvSpPr>
        <p:spPr>
          <a:xfrm>
            <a:off x="3538500" y="1770700"/>
            <a:ext cx="2067000" cy="7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3600"/>
              <a:buNone/>
              <a:defRPr sz="3600">
                <a:solidFill>
                  <a:schemeClr val="lt2"/>
                </a:solidFill>
              </a:defRPr>
            </a:lvl1pPr>
            <a:lvl2pPr lvl="1" algn="ctr">
              <a:lnSpc>
                <a:spcPct val="100000"/>
              </a:lnSpc>
              <a:spcBef>
                <a:spcPts val="0"/>
              </a:spcBef>
              <a:spcAft>
                <a:spcPts val="0"/>
              </a:spcAft>
              <a:buClr>
                <a:schemeClr val="lt2"/>
              </a:buClr>
              <a:buSzPts val="3600"/>
              <a:buNone/>
              <a:defRPr sz="3600">
                <a:solidFill>
                  <a:schemeClr val="lt2"/>
                </a:solidFill>
              </a:defRPr>
            </a:lvl2pPr>
            <a:lvl3pPr lvl="2" algn="ctr">
              <a:lnSpc>
                <a:spcPct val="100000"/>
              </a:lnSpc>
              <a:spcBef>
                <a:spcPts val="0"/>
              </a:spcBef>
              <a:spcAft>
                <a:spcPts val="0"/>
              </a:spcAft>
              <a:buClr>
                <a:schemeClr val="lt2"/>
              </a:buClr>
              <a:buSzPts val="3600"/>
              <a:buNone/>
              <a:defRPr sz="3600">
                <a:solidFill>
                  <a:schemeClr val="lt2"/>
                </a:solidFill>
              </a:defRPr>
            </a:lvl3pPr>
            <a:lvl4pPr lvl="3" algn="ctr">
              <a:lnSpc>
                <a:spcPct val="100000"/>
              </a:lnSpc>
              <a:spcBef>
                <a:spcPts val="0"/>
              </a:spcBef>
              <a:spcAft>
                <a:spcPts val="0"/>
              </a:spcAft>
              <a:buClr>
                <a:schemeClr val="lt2"/>
              </a:buClr>
              <a:buSzPts val="3600"/>
              <a:buNone/>
              <a:defRPr sz="3600">
                <a:solidFill>
                  <a:schemeClr val="lt2"/>
                </a:solidFill>
              </a:defRPr>
            </a:lvl4pPr>
            <a:lvl5pPr lvl="4" algn="ctr">
              <a:lnSpc>
                <a:spcPct val="100000"/>
              </a:lnSpc>
              <a:spcBef>
                <a:spcPts val="0"/>
              </a:spcBef>
              <a:spcAft>
                <a:spcPts val="0"/>
              </a:spcAft>
              <a:buClr>
                <a:schemeClr val="lt2"/>
              </a:buClr>
              <a:buSzPts val="3600"/>
              <a:buNone/>
              <a:defRPr sz="3600">
                <a:solidFill>
                  <a:schemeClr val="lt2"/>
                </a:solidFill>
              </a:defRPr>
            </a:lvl5pPr>
            <a:lvl6pPr lvl="5" algn="ctr">
              <a:lnSpc>
                <a:spcPct val="100000"/>
              </a:lnSpc>
              <a:spcBef>
                <a:spcPts val="0"/>
              </a:spcBef>
              <a:spcAft>
                <a:spcPts val="0"/>
              </a:spcAft>
              <a:buClr>
                <a:schemeClr val="lt2"/>
              </a:buClr>
              <a:buSzPts val="3600"/>
              <a:buNone/>
              <a:defRPr sz="3600">
                <a:solidFill>
                  <a:schemeClr val="lt2"/>
                </a:solidFill>
              </a:defRPr>
            </a:lvl6pPr>
            <a:lvl7pPr lvl="6" algn="ctr">
              <a:lnSpc>
                <a:spcPct val="100000"/>
              </a:lnSpc>
              <a:spcBef>
                <a:spcPts val="0"/>
              </a:spcBef>
              <a:spcAft>
                <a:spcPts val="0"/>
              </a:spcAft>
              <a:buClr>
                <a:schemeClr val="lt2"/>
              </a:buClr>
              <a:buSzPts val="3600"/>
              <a:buNone/>
              <a:defRPr sz="3600">
                <a:solidFill>
                  <a:schemeClr val="lt2"/>
                </a:solidFill>
              </a:defRPr>
            </a:lvl7pPr>
            <a:lvl8pPr lvl="7" algn="ctr">
              <a:lnSpc>
                <a:spcPct val="100000"/>
              </a:lnSpc>
              <a:spcBef>
                <a:spcPts val="0"/>
              </a:spcBef>
              <a:spcAft>
                <a:spcPts val="0"/>
              </a:spcAft>
              <a:buClr>
                <a:schemeClr val="lt2"/>
              </a:buClr>
              <a:buSzPts val="3600"/>
              <a:buNone/>
              <a:defRPr sz="3600">
                <a:solidFill>
                  <a:schemeClr val="lt2"/>
                </a:solidFill>
              </a:defRPr>
            </a:lvl8pPr>
            <a:lvl9pPr lvl="8" algn="ctr">
              <a:lnSpc>
                <a:spcPct val="100000"/>
              </a:lnSpc>
              <a:spcBef>
                <a:spcPts val="0"/>
              </a:spcBef>
              <a:spcAft>
                <a:spcPts val="0"/>
              </a:spcAft>
              <a:buClr>
                <a:schemeClr val="lt2"/>
              </a:buClr>
              <a:buSzPts val="3600"/>
              <a:buNone/>
              <a:defRPr sz="3600">
                <a:solidFill>
                  <a:schemeClr val="lt2"/>
                </a:solidFill>
              </a:defRPr>
            </a:lvl9pPr>
          </a:lstStyle>
          <a:p/>
        </p:txBody>
      </p:sp>
      <p:sp>
        <p:nvSpPr>
          <p:cNvPr id="65" name="Google Shape;65;p15"/>
          <p:cNvSpPr txBox="1"/>
          <p:nvPr>
            <p:ph idx="8" type="title"/>
          </p:nvPr>
        </p:nvSpPr>
        <p:spPr>
          <a:xfrm>
            <a:off x="6028550" y="1770700"/>
            <a:ext cx="2067000" cy="7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3600"/>
              <a:buNone/>
              <a:defRPr sz="3600">
                <a:solidFill>
                  <a:schemeClr val="lt2"/>
                </a:solidFill>
              </a:defRPr>
            </a:lvl1pPr>
            <a:lvl2pPr lvl="1" algn="ctr">
              <a:lnSpc>
                <a:spcPct val="100000"/>
              </a:lnSpc>
              <a:spcBef>
                <a:spcPts val="0"/>
              </a:spcBef>
              <a:spcAft>
                <a:spcPts val="0"/>
              </a:spcAft>
              <a:buClr>
                <a:schemeClr val="lt2"/>
              </a:buClr>
              <a:buSzPts val="3600"/>
              <a:buNone/>
              <a:defRPr sz="3600">
                <a:solidFill>
                  <a:schemeClr val="lt2"/>
                </a:solidFill>
              </a:defRPr>
            </a:lvl2pPr>
            <a:lvl3pPr lvl="2" algn="ctr">
              <a:lnSpc>
                <a:spcPct val="100000"/>
              </a:lnSpc>
              <a:spcBef>
                <a:spcPts val="0"/>
              </a:spcBef>
              <a:spcAft>
                <a:spcPts val="0"/>
              </a:spcAft>
              <a:buClr>
                <a:schemeClr val="lt2"/>
              </a:buClr>
              <a:buSzPts val="3600"/>
              <a:buNone/>
              <a:defRPr sz="3600">
                <a:solidFill>
                  <a:schemeClr val="lt2"/>
                </a:solidFill>
              </a:defRPr>
            </a:lvl3pPr>
            <a:lvl4pPr lvl="3" algn="ctr">
              <a:lnSpc>
                <a:spcPct val="100000"/>
              </a:lnSpc>
              <a:spcBef>
                <a:spcPts val="0"/>
              </a:spcBef>
              <a:spcAft>
                <a:spcPts val="0"/>
              </a:spcAft>
              <a:buClr>
                <a:schemeClr val="lt2"/>
              </a:buClr>
              <a:buSzPts val="3600"/>
              <a:buNone/>
              <a:defRPr sz="3600">
                <a:solidFill>
                  <a:schemeClr val="lt2"/>
                </a:solidFill>
              </a:defRPr>
            </a:lvl4pPr>
            <a:lvl5pPr lvl="4" algn="ctr">
              <a:lnSpc>
                <a:spcPct val="100000"/>
              </a:lnSpc>
              <a:spcBef>
                <a:spcPts val="0"/>
              </a:spcBef>
              <a:spcAft>
                <a:spcPts val="0"/>
              </a:spcAft>
              <a:buClr>
                <a:schemeClr val="lt2"/>
              </a:buClr>
              <a:buSzPts val="3600"/>
              <a:buNone/>
              <a:defRPr sz="3600">
                <a:solidFill>
                  <a:schemeClr val="lt2"/>
                </a:solidFill>
              </a:defRPr>
            </a:lvl5pPr>
            <a:lvl6pPr lvl="5" algn="ctr">
              <a:lnSpc>
                <a:spcPct val="100000"/>
              </a:lnSpc>
              <a:spcBef>
                <a:spcPts val="0"/>
              </a:spcBef>
              <a:spcAft>
                <a:spcPts val="0"/>
              </a:spcAft>
              <a:buClr>
                <a:schemeClr val="lt2"/>
              </a:buClr>
              <a:buSzPts val="3600"/>
              <a:buNone/>
              <a:defRPr sz="3600">
                <a:solidFill>
                  <a:schemeClr val="lt2"/>
                </a:solidFill>
              </a:defRPr>
            </a:lvl6pPr>
            <a:lvl7pPr lvl="6" algn="ctr">
              <a:lnSpc>
                <a:spcPct val="100000"/>
              </a:lnSpc>
              <a:spcBef>
                <a:spcPts val="0"/>
              </a:spcBef>
              <a:spcAft>
                <a:spcPts val="0"/>
              </a:spcAft>
              <a:buClr>
                <a:schemeClr val="lt2"/>
              </a:buClr>
              <a:buSzPts val="3600"/>
              <a:buNone/>
              <a:defRPr sz="3600">
                <a:solidFill>
                  <a:schemeClr val="lt2"/>
                </a:solidFill>
              </a:defRPr>
            </a:lvl7pPr>
            <a:lvl8pPr lvl="7" algn="ctr">
              <a:lnSpc>
                <a:spcPct val="100000"/>
              </a:lnSpc>
              <a:spcBef>
                <a:spcPts val="0"/>
              </a:spcBef>
              <a:spcAft>
                <a:spcPts val="0"/>
              </a:spcAft>
              <a:buClr>
                <a:schemeClr val="lt2"/>
              </a:buClr>
              <a:buSzPts val="3600"/>
              <a:buNone/>
              <a:defRPr sz="3600">
                <a:solidFill>
                  <a:schemeClr val="lt2"/>
                </a:solidFill>
              </a:defRPr>
            </a:lvl8pPr>
            <a:lvl9pPr lvl="8" algn="ctr">
              <a:lnSpc>
                <a:spcPct val="100000"/>
              </a:lnSpc>
              <a:spcBef>
                <a:spcPts val="0"/>
              </a:spcBef>
              <a:spcAft>
                <a:spcPts val="0"/>
              </a:spcAft>
              <a:buClr>
                <a:schemeClr val="lt2"/>
              </a:buClr>
              <a:buSzPts val="3600"/>
              <a:buNone/>
              <a:defRPr sz="3600">
                <a:solidFill>
                  <a:schemeClr val="lt2"/>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6"/>
          <p:cNvSpPr txBox="1"/>
          <p:nvPr>
            <p:ph type="title"/>
          </p:nvPr>
        </p:nvSpPr>
        <p:spPr>
          <a:xfrm>
            <a:off x="3762670" y="3177750"/>
            <a:ext cx="3068700" cy="598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8" name="Google Shape;68;p16"/>
          <p:cNvSpPr txBox="1"/>
          <p:nvPr>
            <p:ph idx="2" type="title"/>
          </p:nvPr>
        </p:nvSpPr>
        <p:spPr>
          <a:xfrm>
            <a:off x="1048270" y="3287500"/>
            <a:ext cx="2412900" cy="931500"/>
          </a:xfrm>
          <a:prstGeom prst="rect">
            <a:avLst/>
          </a:prstGeom>
          <a:noFill/>
          <a:ln>
            <a:noFill/>
          </a:ln>
          <a:effectLst>
            <a:outerShdw blurRad="114300" rotWithShape="0" algn="bl" dir="6360000" dist="28575">
              <a:schemeClr val="accent1">
                <a:alpha val="49803"/>
              </a:schemeClr>
            </a:outerShdw>
          </a:effectLst>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7200"/>
              <a:buNone/>
              <a:defRPr sz="7200">
                <a:solidFill>
                  <a:schemeClr val="lt1"/>
                </a:solidFill>
              </a:defRPr>
            </a:lvl2pPr>
            <a:lvl3pPr lvl="2" algn="ctr">
              <a:lnSpc>
                <a:spcPct val="100000"/>
              </a:lnSpc>
              <a:spcBef>
                <a:spcPts val="0"/>
              </a:spcBef>
              <a:spcAft>
                <a:spcPts val="0"/>
              </a:spcAft>
              <a:buClr>
                <a:schemeClr val="lt1"/>
              </a:buClr>
              <a:buSzPts val="7200"/>
              <a:buNone/>
              <a:defRPr sz="7200">
                <a:solidFill>
                  <a:schemeClr val="lt1"/>
                </a:solidFill>
              </a:defRPr>
            </a:lvl3pPr>
            <a:lvl4pPr lvl="3" algn="ctr">
              <a:lnSpc>
                <a:spcPct val="100000"/>
              </a:lnSpc>
              <a:spcBef>
                <a:spcPts val="0"/>
              </a:spcBef>
              <a:spcAft>
                <a:spcPts val="0"/>
              </a:spcAft>
              <a:buClr>
                <a:schemeClr val="lt1"/>
              </a:buClr>
              <a:buSzPts val="7200"/>
              <a:buNone/>
              <a:defRPr sz="7200">
                <a:solidFill>
                  <a:schemeClr val="lt1"/>
                </a:solidFill>
              </a:defRPr>
            </a:lvl4pPr>
            <a:lvl5pPr lvl="4" algn="ctr">
              <a:lnSpc>
                <a:spcPct val="100000"/>
              </a:lnSpc>
              <a:spcBef>
                <a:spcPts val="0"/>
              </a:spcBef>
              <a:spcAft>
                <a:spcPts val="0"/>
              </a:spcAft>
              <a:buClr>
                <a:schemeClr val="lt1"/>
              </a:buClr>
              <a:buSzPts val="7200"/>
              <a:buNone/>
              <a:defRPr sz="7200">
                <a:solidFill>
                  <a:schemeClr val="lt1"/>
                </a:solidFill>
              </a:defRPr>
            </a:lvl5pPr>
            <a:lvl6pPr lvl="5" algn="ctr">
              <a:lnSpc>
                <a:spcPct val="100000"/>
              </a:lnSpc>
              <a:spcBef>
                <a:spcPts val="0"/>
              </a:spcBef>
              <a:spcAft>
                <a:spcPts val="0"/>
              </a:spcAft>
              <a:buClr>
                <a:schemeClr val="lt1"/>
              </a:buClr>
              <a:buSzPts val="7200"/>
              <a:buNone/>
              <a:defRPr sz="7200">
                <a:solidFill>
                  <a:schemeClr val="lt1"/>
                </a:solidFill>
              </a:defRPr>
            </a:lvl6pPr>
            <a:lvl7pPr lvl="6" algn="ctr">
              <a:lnSpc>
                <a:spcPct val="100000"/>
              </a:lnSpc>
              <a:spcBef>
                <a:spcPts val="0"/>
              </a:spcBef>
              <a:spcAft>
                <a:spcPts val="0"/>
              </a:spcAft>
              <a:buClr>
                <a:schemeClr val="lt1"/>
              </a:buClr>
              <a:buSzPts val="7200"/>
              <a:buNone/>
              <a:defRPr sz="7200">
                <a:solidFill>
                  <a:schemeClr val="lt1"/>
                </a:solidFill>
              </a:defRPr>
            </a:lvl7pPr>
            <a:lvl8pPr lvl="7" algn="ctr">
              <a:lnSpc>
                <a:spcPct val="100000"/>
              </a:lnSpc>
              <a:spcBef>
                <a:spcPts val="0"/>
              </a:spcBef>
              <a:spcAft>
                <a:spcPts val="0"/>
              </a:spcAft>
              <a:buClr>
                <a:schemeClr val="lt1"/>
              </a:buClr>
              <a:buSzPts val="7200"/>
              <a:buNone/>
              <a:defRPr sz="7200">
                <a:solidFill>
                  <a:schemeClr val="lt1"/>
                </a:solidFill>
              </a:defRPr>
            </a:lvl8pPr>
            <a:lvl9pPr lvl="8" algn="ctr">
              <a:lnSpc>
                <a:spcPct val="100000"/>
              </a:lnSpc>
              <a:spcBef>
                <a:spcPts val="0"/>
              </a:spcBef>
              <a:spcAft>
                <a:spcPts val="0"/>
              </a:spcAft>
              <a:buClr>
                <a:schemeClr val="lt1"/>
              </a:buClr>
              <a:buSzPts val="7200"/>
              <a:buNone/>
              <a:defRPr sz="7200">
                <a:solidFill>
                  <a:schemeClr val="lt1"/>
                </a:solidFill>
              </a:defRPr>
            </a:lvl9pPr>
          </a:lstStyle>
          <a:p/>
        </p:txBody>
      </p:sp>
      <p:sp>
        <p:nvSpPr>
          <p:cNvPr id="69" name="Google Shape;69;p16"/>
          <p:cNvSpPr txBox="1"/>
          <p:nvPr>
            <p:ph idx="1" type="subTitle"/>
          </p:nvPr>
        </p:nvSpPr>
        <p:spPr>
          <a:xfrm>
            <a:off x="3762670" y="3720650"/>
            <a:ext cx="3068700" cy="4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1400"/>
              <a:buNone/>
              <a:defRPr sz="1400">
                <a:solidFill>
                  <a:schemeClr val="accent1"/>
                </a:solidFill>
              </a:defRPr>
            </a:lvl1pPr>
            <a:lvl2pPr lvl="1" algn="l">
              <a:lnSpc>
                <a:spcPct val="100000"/>
              </a:lnSpc>
              <a:spcBef>
                <a:spcPts val="0"/>
              </a:spcBef>
              <a:spcAft>
                <a:spcPts val="0"/>
              </a:spcAft>
              <a:buClr>
                <a:schemeClr val="accent1"/>
              </a:buClr>
              <a:buSzPts val="1400"/>
              <a:buNone/>
              <a:defRPr>
                <a:solidFill>
                  <a:schemeClr val="accent1"/>
                </a:solidFill>
              </a:defRPr>
            </a:lvl2pPr>
            <a:lvl3pPr lvl="2" algn="l">
              <a:lnSpc>
                <a:spcPct val="100000"/>
              </a:lnSpc>
              <a:spcBef>
                <a:spcPts val="0"/>
              </a:spcBef>
              <a:spcAft>
                <a:spcPts val="0"/>
              </a:spcAft>
              <a:buClr>
                <a:schemeClr val="accent1"/>
              </a:buClr>
              <a:buSzPts val="1400"/>
              <a:buNone/>
              <a:defRPr>
                <a:solidFill>
                  <a:schemeClr val="accent1"/>
                </a:solidFill>
              </a:defRPr>
            </a:lvl3pPr>
            <a:lvl4pPr lvl="3" algn="l">
              <a:lnSpc>
                <a:spcPct val="100000"/>
              </a:lnSpc>
              <a:spcBef>
                <a:spcPts val="0"/>
              </a:spcBef>
              <a:spcAft>
                <a:spcPts val="0"/>
              </a:spcAft>
              <a:buClr>
                <a:schemeClr val="accent1"/>
              </a:buClr>
              <a:buSzPts val="1400"/>
              <a:buNone/>
              <a:defRPr>
                <a:solidFill>
                  <a:schemeClr val="accent1"/>
                </a:solidFill>
              </a:defRPr>
            </a:lvl4pPr>
            <a:lvl5pPr lvl="4" algn="l">
              <a:lnSpc>
                <a:spcPct val="100000"/>
              </a:lnSpc>
              <a:spcBef>
                <a:spcPts val="0"/>
              </a:spcBef>
              <a:spcAft>
                <a:spcPts val="0"/>
              </a:spcAft>
              <a:buClr>
                <a:schemeClr val="accent1"/>
              </a:buClr>
              <a:buSzPts val="1400"/>
              <a:buNone/>
              <a:defRPr>
                <a:solidFill>
                  <a:schemeClr val="accent1"/>
                </a:solidFill>
              </a:defRPr>
            </a:lvl5pPr>
            <a:lvl6pPr lvl="5" algn="l">
              <a:lnSpc>
                <a:spcPct val="100000"/>
              </a:lnSpc>
              <a:spcBef>
                <a:spcPts val="0"/>
              </a:spcBef>
              <a:spcAft>
                <a:spcPts val="0"/>
              </a:spcAft>
              <a:buClr>
                <a:schemeClr val="accent1"/>
              </a:buClr>
              <a:buSzPts val="1400"/>
              <a:buNone/>
              <a:defRPr>
                <a:solidFill>
                  <a:schemeClr val="accent1"/>
                </a:solidFill>
              </a:defRPr>
            </a:lvl6pPr>
            <a:lvl7pPr lvl="6" algn="l">
              <a:lnSpc>
                <a:spcPct val="100000"/>
              </a:lnSpc>
              <a:spcBef>
                <a:spcPts val="0"/>
              </a:spcBef>
              <a:spcAft>
                <a:spcPts val="0"/>
              </a:spcAft>
              <a:buClr>
                <a:schemeClr val="accent1"/>
              </a:buClr>
              <a:buSzPts val="1400"/>
              <a:buNone/>
              <a:defRPr>
                <a:solidFill>
                  <a:schemeClr val="accent1"/>
                </a:solidFill>
              </a:defRPr>
            </a:lvl7pPr>
            <a:lvl8pPr lvl="7" algn="l">
              <a:lnSpc>
                <a:spcPct val="100000"/>
              </a:lnSpc>
              <a:spcBef>
                <a:spcPts val="0"/>
              </a:spcBef>
              <a:spcAft>
                <a:spcPts val="0"/>
              </a:spcAft>
              <a:buClr>
                <a:schemeClr val="accent1"/>
              </a:buClr>
              <a:buSzPts val="1400"/>
              <a:buNone/>
              <a:defRPr>
                <a:solidFill>
                  <a:schemeClr val="accent1"/>
                </a:solidFill>
              </a:defRPr>
            </a:lvl8pPr>
            <a:lvl9pPr lvl="8" algn="l">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70" name="Shape 70"/>
        <p:cNvGrpSpPr/>
        <p:nvPr/>
      </p:nvGrpSpPr>
      <p:grpSpPr>
        <a:xfrm>
          <a:off x="0" y="0"/>
          <a:ext cx="0" cy="0"/>
          <a:chOff x="0" y="0"/>
          <a:chExt cx="0" cy="0"/>
        </a:xfrm>
      </p:grpSpPr>
      <p:sp>
        <p:nvSpPr>
          <p:cNvPr id="71" name="Google Shape;71;p17"/>
          <p:cNvSpPr txBox="1"/>
          <p:nvPr>
            <p:ph type="title"/>
          </p:nvPr>
        </p:nvSpPr>
        <p:spPr>
          <a:xfrm>
            <a:off x="929477" y="436183"/>
            <a:ext cx="2746500" cy="409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3000"/>
              <a:buNone/>
              <a:defRPr sz="30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pic>
        <p:nvPicPr>
          <p:cNvPr id="72" name="Google Shape;72;p17"/>
          <p:cNvPicPr preferRelativeResize="0"/>
          <p:nvPr/>
        </p:nvPicPr>
        <p:blipFill rotWithShape="1">
          <a:blip r:embed="rId3">
            <a:alphaModFix/>
          </a:blip>
          <a:srcRect b="0" l="0" r="0" t="0"/>
          <a:stretch/>
        </p:blipFill>
        <p:spPr>
          <a:xfrm rot="5400000">
            <a:off x="3278924" y="414050"/>
            <a:ext cx="7626551" cy="2883799"/>
          </a:xfrm>
          <a:prstGeom prst="rect">
            <a:avLst/>
          </a:prstGeom>
          <a:noFill/>
          <a:ln>
            <a:noFill/>
          </a:ln>
        </p:spPr>
      </p:pic>
      <p:pic>
        <p:nvPicPr>
          <p:cNvPr id="73" name="Google Shape;73;p17"/>
          <p:cNvPicPr preferRelativeResize="0"/>
          <p:nvPr/>
        </p:nvPicPr>
        <p:blipFill rotWithShape="1">
          <a:blip r:embed="rId3">
            <a:alphaModFix/>
          </a:blip>
          <a:srcRect b="0" l="0" r="0" t="0"/>
          <a:stretch/>
        </p:blipFill>
        <p:spPr>
          <a:xfrm flipH="1" rot="5400000">
            <a:off x="4822414" y="-351911"/>
            <a:ext cx="9309797" cy="35202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8"/>
          <p:cNvSpPr txBox="1"/>
          <p:nvPr>
            <p:ph type="title"/>
          </p:nvPr>
        </p:nvSpPr>
        <p:spPr>
          <a:xfrm>
            <a:off x="938500" y="445025"/>
            <a:ext cx="47022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1_1_2">
    <p:bg>
      <p:bgPr>
        <a:blipFill>
          <a:blip r:embed="rId2">
            <a:alphaModFix/>
          </a:blip>
          <a:stretch>
            <a:fillRect/>
          </a:stretch>
        </a:blipFill>
      </p:bgPr>
    </p:bg>
    <p:spTree>
      <p:nvGrpSpPr>
        <p:cNvPr id="76" name="Shape 76"/>
        <p:cNvGrpSpPr/>
        <p:nvPr/>
      </p:nvGrpSpPr>
      <p:grpSpPr>
        <a:xfrm>
          <a:off x="0" y="0"/>
          <a:ext cx="0" cy="0"/>
          <a:chOff x="0" y="0"/>
          <a:chExt cx="0" cy="0"/>
        </a:xfrm>
      </p:grpSpPr>
      <p:sp>
        <p:nvSpPr>
          <p:cNvPr id="77" name="Google Shape;77;p19"/>
          <p:cNvSpPr txBox="1"/>
          <p:nvPr>
            <p:ph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78" name="Google Shape;78;p19"/>
          <p:cNvSpPr txBox="1"/>
          <p:nvPr>
            <p:ph idx="2" type="title"/>
          </p:nvPr>
        </p:nvSpPr>
        <p:spPr>
          <a:xfrm>
            <a:off x="898386" y="3052625"/>
            <a:ext cx="16716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79" name="Google Shape;79;p19"/>
          <p:cNvSpPr txBox="1"/>
          <p:nvPr>
            <p:ph idx="1" type="subTitle"/>
          </p:nvPr>
        </p:nvSpPr>
        <p:spPr>
          <a:xfrm>
            <a:off x="898389" y="3558837"/>
            <a:ext cx="1671600" cy="11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80" name="Google Shape;80;p19"/>
          <p:cNvSpPr txBox="1"/>
          <p:nvPr>
            <p:ph idx="3" type="title"/>
          </p:nvPr>
        </p:nvSpPr>
        <p:spPr>
          <a:xfrm>
            <a:off x="2790261" y="3052625"/>
            <a:ext cx="16716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81" name="Google Shape;81;p19"/>
          <p:cNvSpPr txBox="1"/>
          <p:nvPr>
            <p:ph idx="4" type="subTitle"/>
          </p:nvPr>
        </p:nvSpPr>
        <p:spPr>
          <a:xfrm>
            <a:off x="2790264" y="3558837"/>
            <a:ext cx="1671600" cy="11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82" name="Google Shape;82;p19"/>
          <p:cNvSpPr txBox="1"/>
          <p:nvPr>
            <p:ph idx="5" type="title"/>
          </p:nvPr>
        </p:nvSpPr>
        <p:spPr>
          <a:xfrm>
            <a:off x="4682136" y="3052625"/>
            <a:ext cx="16716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83" name="Google Shape;83;p19"/>
          <p:cNvSpPr txBox="1"/>
          <p:nvPr>
            <p:ph idx="6" type="subTitle"/>
          </p:nvPr>
        </p:nvSpPr>
        <p:spPr>
          <a:xfrm>
            <a:off x="4682139" y="3558837"/>
            <a:ext cx="1671600" cy="11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84" name="Google Shape;84;p19"/>
          <p:cNvSpPr txBox="1"/>
          <p:nvPr>
            <p:ph idx="7" type="title"/>
          </p:nvPr>
        </p:nvSpPr>
        <p:spPr>
          <a:xfrm>
            <a:off x="6574011" y="3052625"/>
            <a:ext cx="16716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85" name="Google Shape;85;p19"/>
          <p:cNvSpPr txBox="1"/>
          <p:nvPr>
            <p:ph idx="8" type="subTitle"/>
          </p:nvPr>
        </p:nvSpPr>
        <p:spPr>
          <a:xfrm>
            <a:off x="6574014" y="3558837"/>
            <a:ext cx="1671600" cy="115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86" name="Shape 86"/>
        <p:cNvGrpSpPr/>
        <p:nvPr/>
      </p:nvGrpSpPr>
      <p:grpSpPr>
        <a:xfrm>
          <a:off x="0" y="0"/>
          <a:ext cx="0" cy="0"/>
          <a:chOff x="0" y="0"/>
          <a:chExt cx="0" cy="0"/>
        </a:xfrm>
      </p:grpSpPr>
      <p:sp>
        <p:nvSpPr>
          <p:cNvPr id="87" name="Google Shape;87;p20"/>
          <p:cNvSpPr txBox="1"/>
          <p:nvPr>
            <p:ph type="ctrTitle"/>
          </p:nvPr>
        </p:nvSpPr>
        <p:spPr>
          <a:xfrm>
            <a:off x="4285500" y="2832875"/>
            <a:ext cx="3657300" cy="644700"/>
          </a:xfrm>
          <a:prstGeom prst="rect">
            <a:avLst/>
          </a:prstGeom>
          <a:noFill/>
          <a:ln>
            <a:noFill/>
          </a:ln>
          <a:effectLst>
            <a:outerShdw blurRad="57150" rotWithShape="0" algn="bl" dir="5400000" dist="19050">
              <a:srgbClr val="76A5AF">
                <a:alpha val="87843"/>
              </a:srgbClr>
            </a:outerShdw>
          </a:effectLst>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b="1" sz="6000">
                <a:solidFill>
                  <a:schemeClr val="lt1"/>
                </a:solidFill>
              </a:defRPr>
            </a:lvl1pPr>
            <a:lvl2pPr lvl="1" algn="ctr">
              <a:lnSpc>
                <a:spcPct val="100000"/>
              </a:lnSpc>
              <a:spcBef>
                <a:spcPts val="0"/>
              </a:spcBef>
              <a:spcAft>
                <a:spcPts val="0"/>
              </a:spcAft>
              <a:buClr>
                <a:schemeClr val="lt1"/>
              </a:buClr>
              <a:buSzPts val="3600"/>
              <a:buNone/>
              <a:defRPr b="1" sz="3600">
                <a:solidFill>
                  <a:schemeClr val="lt1"/>
                </a:solidFill>
              </a:defRPr>
            </a:lvl2pPr>
            <a:lvl3pPr lvl="2" algn="ctr">
              <a:lnSpc>
                <a:spcPct val="100000"/>
              </a:lnSpc>
              <a:spcBef>
                <a:spcPts val="0"/>
              </a:spcBef>
              <a:spcAft>
                <a:spcPts val="0"/>
              </a:spcAft>
              <a:buClr>
                <a:schemeClr val="lt1"/>
              </a:buClr>
              <a:buSzPts val="3600"/>
              <a:buNone/>
              <a:defRPr b="1" sz="3600">
                <a:solidFill>
                  <a:schemeClr val="lt1"/>
                </a:solidFill>
              </a:defRPr>
            </a:lvl3pPr>
            <a:lvl4pPr lvl="3" algn="ctr">
              <a:lnSpc>
                <a:spcPct val="100000"/>
              </a:lnSpc>
              <a:spcBef>
                <a:spcPts val="0"/>
              </a:spcBef>
              <a:spcAft>
                <a:spcPts val="0"/>
              </a:spcAft>
              <a:buClr>
                <a:schemeClr val="lt1"/>
              </a:buClr>
              <a:buSzPts val="3600"/>
              <a:buNone/>
              <a:defRPr b="1" sz="3600">
                <a:solidFill>
                  <a:schemeClr val="lt1"/>
                </a:solidFill>
              </a:defRPr>
            </a:lvl4pPr>
            <a:lvl5pPr lvl="4" algn="ctr">
              <a:lnSpc>
                <a:spcPct val="100000"/>
              </a:lnSpc>
              <a:spcBef>
                <a:spcPts val="0"/>
              </a:spcBef>
              <a:spcAft>
                <a:spcPts val="0"/>
              </a:spcAft>
              <a:buClr>
                <a:schemeClr val="lt1"/>
              </a:buClr>
              <a:buSzPts val="3600"/>
              <a:buNone/>
              <a:defRPr b="1" sz="3600">
                <a:solidFill>
                  <a:schemeClr val="lt1"/>
                </a:solidFill>
              </a:defRPr>
            </a:lvl5pPr>
            <a:lvl6pPr lvl="5" algn="ctr">
              <a:lnSpc>
                <a:spcPct val="100000"/>
              </a:lnSpc>
              <a:spcBef>
                <a:spcPts val="0"/>
              </a:spcBef>
              <a:spcAft>
                <a:spcPts val="0"/>
              </a:spcAft>
              <a:buClr>
                <a:schemeClr val="lt1"/>
              </a:buClr>
              <a:buSzPts val="3600"/>
              <a:buNone/>
              <a:defRPr b="1" sz="3600">
                <a:solidFill>
                  <a:schemeClr val="lt1"/>
                </a:solidFill>
              </a:defRPr>
            </a:lvl6pPr>
            <a:lvl7pPr lvl="6" algn="ctr">
              <a:lnSpc>
                <a:spcPct val="100000"/>
              </a:lnSpc>
              <a:spcBef>
                <a:spcPts val="0"/>
              </a:spcBef>
              <a:spcAft>
                <a:spcPts val="0"/>
              </a:spcAft>
              <a:buClr>
                <a:schemeClr val="lt1"/>
              </a:buClr>
              <a:buSzPts val="3600"/>
              <a:buNone/>
              <a:defRPr b="1" sz="3600">
                <a:solidFill>
                  <a:schemeClr val="lt1"/>
                </a:solidFill>
              </a:defRPr>
            </a:lvl7pPr>
            <a:lvl8pPr lvl="7" algn="ctr">
              <a:lnSpc>
                <a:spcPct val="100000"/>
              </a:lnSpc>
              <a:spcBef>
                <a:spcPts val="0"/>
              </a:spcBef>
              <a:spcAft>
                <a:spcPts val="0"/>
              </a:spcAft>
              <a:buClr>
                <a:schemeClr val="lt1"/>
              </a:buClr>
              <a:buSzPts val="3600"/>
              <a:buNone/>
              <a:defRPr b="1" sz="3600">
                <a:solidFill>
                  <a:schemeClr val="lt1"/>
                </a:solidFill>
              </a:defRPr>
            </a:lvl8pPr>
            <a:lvl9pPr lvl="8" algn="ctr">
              <a:lnSpc>
                <a:spcPct val="100000"/>
              </a:lnSpc>
              <a:spcBef>
                <a:spcPts val="0"/>
              </a:spcBef>
              <a:spcAft>
                <a:spcPts val="0"/>
              </a:spcAft>
              <a:buClr>
                <a:schemeClr val="lt1"/>
              </a:buClr>
              <a:buSzPts val="3600"/>
              <a:buNone/>
              <a:defRPr b="1" sz="3600">
                <a:solidFill>
                  <a:schemeClr val="lt1"/>
                </a:solidFill>
              </a:defRPr>
            </a:lvl9pPr>
          </a:lstStyle>
          <a:p/>
        </p:txBody>
      </p:sp>
      <p:sp>
        <p:nvSpPr>
          <p:cNvPr id="88" name="Google Shape;88;p20"/>
          <p:cNvSpPr txBox="1"/>
          <p:nvPr>
            <p:ph idx="1" type="subTitle"/>
          </p:nvPr>
        </p:nvSpPr>
        <p:spPr>
          <a:xfrm>
            <a:off x="4144050" y="3549850"/>
            <a:ext cx="3940200" cy="46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89" name="Shape 89"/>
        <p:cNvGrpSpPr/>
        <p:nvPr/>
      </p:nvGrpSpPr>
      <p:grpSpPr>
        <a:xfrm>
          <a:off x="0" y="0"/>
          <a:ext cx="0" cy="0"/>
          <a:chOff x="0" y="0"/>
          <a:chExt cx="0" cy="0"/>
        </a:xfrm>
      </p:grpSpPr>
      <p:sp>
        <p:nvSpPr>
          <p:cNvPr id="90" name="Google Shape;90;p21"/>
          <p:cNvSpPr txBox="1"/>
          <p:nvPr>
            <p:ph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91" name="Google Shape;91;p21"/>
          <p:cNvSpPr txBox="1"/>
          <p:nvPr>
            <p:ph idx="1" type="body"/>
          </p:nvPr>
        </p:nvSpPr>
        <p:spPr>
          <a:xfrm>
            <a:off x="938500" y="1659275"/>
            <a:ext cx="4946400" cy="2760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00000"/>
              </a:lnSpc>
              <a:spcBef>
                <a:spcPts val="1600"/>
              </a:spcBef>
              <a:spcAft>
                <a:spcPts val="0"/>
              </a:spcAft>
              <a:buClr>
                <a:schemeClr val="lt1"/>
              </a:buClr>
              <a:buSzPts val="1400"/>
              <a:buChar char="○"/>
              <a:defRPr>
                <a:solidFill>
                  <a:schemeClr val="lt1"/>
                </a:solidFill>
              </a:defRPr>
            </a:lvl2pPr>
            <a:lvl3pPr indent="-317500" lvl="2" marL="1371600" algn="l">
              <a:lnSpc>
                <a:spcPct val="100000"/>
              </a:lnSpc>
              <a:spcBef>
                <a:spcPts val="1600"/>
              </a:spcBef>
              <a:spcAft>
                <a:spcPts val="0"/>
              </a:spcAft>
              <a:buClr>
                <a:schemeClr val="lt1"/>
              </a:buClr>
              <a:buSzPts val="1400"/>
              <a:buChar char="■"/>
              <a:defRPr>
                <a:solidFill>
                  <a:schemeClr val="lt1"/>
                </a:solidFill>
              </a:defRPr>
            </a:lvl3pPr>
            <a:lvl4pPr indent="-317500" lvl="3" marL="1828800" algn="l">
              <a:lnSpc>
                <a:spcPct val="100000"/>
              </a:lnSpc>
              <a:spcBef>
                <a:spcPts val="1600"/>
              </a:spcBef>
              <a:spcAft>
                <a:spcPts val="0"/>
              </a:spcAft>
              <a:buClr>
                <a:schemeClr val="lt1"/>
              </a:buClr>
              <a:buSzPts val="1400"/>
              <a:buChar char="●"/>
              <a:defRPr>
                <a:solidFill>
                  <a:schemeClr val="lt1"/>
                </a:solidFill>
              </a:defRPr>
            </a:lvl4pPr>
            <a:lvl5pPr indent="-317500" lvl="4" marL="2286000" algn="l">
              <a:lnSpc>
                <a:spcPct val="100000"/>
              </a:lnSpc>
              <a:spcBef>
                <a:spcPts val="1600"/>
              </a:spcBef>
              <a:spcAft>
                <a:spcPts val="0"/>
              </a:spcAft>
              <a:buClr>
                <a:schemeClr val="lt1"/>
              </a:buClr>
              <a:buSzPts val="1400"/>
              <a:buChar char="○"/>
              <a:defRPr>
                <a:solidFill>
                  <a:schemeClr val="lt1"/>
                </a:solidFill>
              </a:defRPr>
            </a:lvl5pPr>
            <a:lvl6pPr indent="-317500" lvl="5" marL="2743200" algn="l">
              <a:lnSpc>
                <a:spcPct val="100000"/>
              </a:lnSpc>
              <a:spcBef>
                <a:spcPts val="1600"/>
              </a:spcBef>
              <a:spcAft>
                <a:spcPts val="0"/>
              </a:spcAft>
              <a:buClr>
                <a:schemeClr val="lt1"/>
              </a:buClr>
              <a:buSzPts val="1400"/>
              <a:buChar char="■"/>
              <a:defRPr>
                <a:solidFill>
                  <a:schemeClr val="lt1"/>
                </a:solidFill>
              </a:defRPr>
            </a:lvl6pPr>
            <a:lvl7pPr indent="-317500" lvl="6" marL="3200400" algn="l">
              <a:lnSpc>
                <a:spcPct val="100000"/>
              </a:lnSpc>
              <a:spcBef>
                <a:spcPts val="1600"/>
              </a:spcBef>
              <a:spcAft>
                <a:spcPts val="0"/>
              </a:spcAft>
              <a:buClr>
                <a:schemeClr val="lt1"/>
              </a:buClr>
              <a:buSzPts val="1400"/>
              <a:buChar char="●"/>
              <a:defRPr>
                <a:solidFill>
                  <a:schemeClr val="lt1"/>
                </a:solidFill>
              </a:defRPr>
            </a:lvl7pPr>
            <a:lvl8pPr indent="-317500" lvl="7" marL="3657600" algn="l">
              <a:lnSpc>
                <a:spcPct val="100000"/>
              </a:lnSpc>
              <a:spcBef>
                <a:spcPts val="1600"/>
              </a:spcBef>
              <a:spcAft>
                <a:spcPts val="0"/>
              </a:spcAft>
              <a:buClr>
                <a:schemeClr val="lt1"/>
              </a:buClr>
              <a:buSzPts val="1400"/>
              <a:buChar char="○"/>
              <a:defRPr>
                <a:solidFill>
                  <a:schemeClr val="lt1"/>
                </a:solidFill>
              </a:defRPr>
            </a:lvl8pPr>
            <a:lvl9pPr indent="-317500" lvl="8" marL="4114800" algn="l">
              <a:lnSpc>
                <a:spcPct val="100000"/>
              </a:lnSpc>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92" name="Shape 92"/>
        <p:cNvGrpSpPr/>
        <p:nvPr/>
      </p:nvGrpSpPr>
      <p:grpSpPr>
        <a:xfrm>
          <a:off x="0" y="0"/>
          <a:ext cx="0" cy="0"/>
          <a:chOff x="0" y="0"/>
          <a:chExt cx="0" cy="0"/>
        </a:xfrm>
      </p:grpSpPr>
      <p:sp>
        <p:nvSpPr>
          <p:cNvPr id="93" name="Google Shape;93;p22"/>
          <p:cNvSpPr txBox="1"/>
          <p:nvPr>
            <p:ph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94" name="Google Shape;94;p22"/>
          <p:cNvSpPr txBox="1"/>
          <p:nvPr>
            <p:ph idx="1" type="body"/>
          </p:nvPr>
        </p:nvSpPr>
        <p:spPr>
          <a:xfrm>
            <a:off x="938500" y="1659275"/>
            <a:ext cx="3186900" cy="2760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00000"/>
              </a:lnSpc>
              <a:spcBef>
                <a:spcPts val="1600"/>
              </a:spcBef>
              <a:spcAft>
                <a:spcPts val="0"/>
              </a:spcAft>
              <a:buClr>
                <a:schemeClr val="lt1"/>
              </a:buClr>
              <a:buSzPts val="1400"/>
              <a:buChar char="○"/>
              <a:defRPr>
                <a:solidFill>
                  <a:schemeClr val="lt1"/>
                </a:solidFill>
              </a:defRPr>
            </a:lvl2pPr>
            <a:lvl3pPr indent="-317500" lvl="2" marL="1371600" algn="l">
              <a:lnSpc>
                <a:spcPct val="100000"/>
              </a:lnSpc>
              <a:spcBef>
                <a:spcPts val="1600"/>
              </a:spcBef>
              <a:spcAft>
                <a:spcPts val="0"/>
              </a:spcAft>
              <a:buClr>
                <a:schemeClr val="lt1"/>
              </a:buClr>
              <a:buSzPts val="1400"/>
              <a:buChar char="■"/>
              <a:defRPr>
                <a:solidFill>
                  <a:schemeClr val="lt1"/>
                </a:solidFill>
              </a:defRPr>
            </a:lvl3pPr>
            <a:lvl4pPr indent="-317500" lvl="3" marL="1828800" algn="l">
              <a:lnSpc>
                <a:spcPct val="100000"/>
              </a:lnSpc>
              <a:spcBef>
                <a:spcPts val="1600"/>
              </a:spcBef>
              <a:spcAft>
                <a:spcPts val="0"/>
              </a:spcAft>
              <a:buClr>
                <a:schemeClr val="lt1"/>
              </a:buClr>
              <a:buSzPts val="1400"/>
              <a:buChar char="●"/>
              <a:defRPr>
                <a:solidFill>
                  <a:schemeClr val="lt1"/>
                </a:solidFill>
              </a:defRPr>
            </a:lvl4pPr>
            <a:lvl5pPr indent="-317500" lvl="4" marL="2286000" algn="l">
              <a:lnSpc>
                <a:spcPct val="100000"/>
              </a:lnSpc>
              <a:spcBef>
                <a:spcPts val="1600"/>
              </a:spcBef>
              <a:spcAft>
                <a:spcPts val="0"/>
              </a:spcAft>
              <a:buClr>
                <a:schemeClr val="lt1"/>
              </a:buClr>
              <a:buSzPts val="1400"/>
              <a:buChar char="○"/>
              <a:defRPr>
                <a:solidFill>
                  <a:schemeClr val="lt1"/>
                </a:solidFill>
              </a:defRPr>
            </a:lvl5pPr>
            <a:lvl6pPr indent="-317500" lvl="5" marL="2743200" algn="l">
              <a:lnSpc>
                <a:spcPct val="100000"/>
              </a:lnSpc>
              <a:spcBef>
                <a:spcPts val="1600"/>
              </a:spcBef>
              <a:spcAft>
                <a:spcPts val="0"/>
              </a:spcAft>
              <a:buClr>
                <a:schemeClr val="lt1"/>
              </a:buClr>
              <a:buSzPts val="1400"/>
              <a:buChar char="■"/>
              <a:defRPr>
                <a:solidFill>
                  <a:schemeClr val="lt1"/>
                </a:solidFill>
              </a:defRPr>
            </a:lvl6pPr>
            <a:lvl7pPr indent="-317500" lvl="6" marL="3200400" algn="l">
              <a:lnSpc>
                <a:spcPct val="100000"/>
              </a:lnSpc>
              <a:spcBef>
                <a:spcPts val="1600"/>
              </a:spcBef>
              <a:spcAft>
                <a:spcPts val="0"/>
              </a:spcAft>
              <a:buClr>
                <a:schemeClr val="lt1"/>
              </a:buClr>
              <a:buSzPts val="1400"/>
              <a:buChar char="●"/>
              <a:defRPr>
                <a:solidFill>
                  <a:schemeClr val="lt1"/>
                </a:solidFill>
              </a:defRPr>
            </a:lvl7pPr>
            <a:lvl8pPr indent="-317500" lvl="7" marL="3657600" algn="l">
              <a:lnSpc>
                <a:spcPct val="100000"/>
              </a:lnSpc>
              <a:spcBef>
                <a:spcPts val="1600"/>
              </a:spcBef>
              <a:spcAft>
                <a:spcPts val="0"/>
              </a:spcAft>
              <a:buClr>
                <a:schemeClr val="lt1"/>
              </a:buClr>
              <a:buSzPts val="1400"/>
              <a:buChar char="○"/>
              <a:defRPr>
                <a:solidFill>
                  <a:schemeClr val="lt1"/>
                </a:solidFill>
              </a:defRPr>
            </a:lvl8pPr>
            <a:lvl9pPr indent="-317500" lvl="8" marL="4114800" algn="l">
              <a:lnSpc>
                <a:spcPct val="100000"/>
              </a:lnSpc>
              <a:spcBef>
                <a:spcPts val="1600"/>
              </a:spcBef>
              <a:spcAft>
                <a:spcPts val="1600"/>
              </a:spcAft>
              <a:buClr>
                <a:schemeClr val="lt1"/>
              </a:buClr>
              <a:buSzPts val="1400"/>
              <a:buChar char="■"/>
              <a:defRPr>
                <a:solidFill>
                  <a:schemeClr val="lt1"/>
                </a:solidFill>
              </a:defRPr>
            </a:lvl9pPr>
          </a:lstStyle>
          <a:p/>
        </p:txBody>
      </p:sp>
      <p:sp>
        <p:nvSpPr>
          <p:cNvPr id="95" name="Google Shape;95;p22"/>
          <p:cNvSpPr txBox="1"/>
          <p:nvPr>
            <p:ph idx="2" type="body"/>
          </p:nvPr>
        </p:nvSpPr>
        <p:spPr>
          <a:xfrm>
            <a:off x="5037525" y="1659275"/>
            <a:ext cx="3186900" cy="2760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00000"/>
              </a:lnSpc>
              <a:spcBef>
                <a:spcPts val="1600"/>
              </a:spcBef>
              <a:spcAft>
                <a:spcPts val="0"/>
              </a:spcAft>
              <a:buClr>
                <a:schemeClr val="lt1"/>
              </a:buClr>
              <a:buSzPts val="1400"/>
              <a:buChar char="○"/>
              <a:defRPr>
                <a:solidFill>
                  <a:schemeClr val="lt1"/>
                </a:solidFill>
              </a:defRPr>
            </a:lvl2pPr>
            <a:lvl3pPr indent="-317500" lvl="2" marL="1371600" algn="l">
              <a:lnSpc>
                <a:spcPct val="100000"/>
              </a:lnSpc>
              <a:spcBef>
                <a:spcPts val="1600"/>
              </a:spcBef>
              <a:spcAft>
                <a:spcPts val="0"/>
              </a:spcAft>
              <a:buClr>
                <a:schemeClr val="lt1"/>
              </a:buClr>
              <a:buSzPts val="1400"/>
              <a:buChar char="■"/>
              <a:defRPr>
                <a:solidFill>
                  <a:schemeClr val="lt1"/>
                </a:solidFill>
              </a:defRPr>
            </a:lvl3pPr>
            <a:lvl4pPr indent="-317500" lvl="3" marL="1828800" algn="l">
              <a:lnSpc>
                <a:spcPct val="100000"/>
              </a:lnSpc>
              <a:spcBef>
                <a:spcPts val="1600"/>
              </a:spcBef>
              <a:spcAft>
                <a:spcPts val="0"/>
              </a:spcAft>
              <a:buClr>
                <a:schemeClr val="lt1"/>
              </a:buClr>
              <a:buSzPts val="1400"/>
              <a:buChar char="●"/>
              <a:defRPr>
                <a:solidFill>
                  <a:schemeClr val="lt1"/>
                </a:solidFill>
              </a:defRPr>
            </a:lvl4pPr>
            <a:lvl5pPr indent="-317500" lvl="4" marL="2286000" algn="l">
              <a:lnSpc>
                <a:spcPct val="100000"/>
              </a:lnSpc>
              <a:spcBef>
                <a:spcPts val="1600"/>
              </a:spcBef>
              <a:spcAft>
                <a:spcPts val="0"/>
              </a:spcAft>
              <a:buClr>
                <a:schemeClr val="lt1"/>
              </a:buClr>
              <a:buSzPts val="1400"/>
              <a:buChar char="○"/>
              <a:defRPr>
                <a:solidFill>
                  <a:schemeClr val="lt1"/>
                </a:solidFill>
              </a:defRPr>
            </a:lvl5pPr>
            <a:lvl6pPr indent="-317500" lvl="5" marL="2743200" algn="l">
              <a:lnSpc>
                <a:spcPct val="100000"/>
              </a:lnSpc>
              <a:spcBef>
                <a:spcPts val="1600"/>
              </a:spcBef>
              <a:spcAft>
                <a:spcPts val="0"/>
              </a:spcAft>
              <a:buClr>
                <a:schemeClr val="lt1"/>
              </a:buClr>
              <a:buSzPts val="1400"/>
              <a:buChar char="■"/>
              <a:defRPr>
                <a:solidFill>
                  <a:schemeClr val="lt1"/>
                </a:solidFill>
              </a:defRPr>
            </a:lvl6pPr>
            <a:lvl7pPr indent="-317500" lvl="6" marL="3200400" algn="l">
              <a:lnSpc>
                <a:spcPct val="100000"/>
              </a:lnSpc>
              <a:spcBef>
                <a:spcPts val="1600"/>
              </a:spcBef>
              <a:spcAft>
                <a:spcPts val="0"/>
              </a:spcAft>
              <a:buClr>
                <a:schemeClr val="lt1"/>
              </a:buClr>
              <a:buSzPts val="1400"/>
              <a:buChar char="●"/>
              <a:defRPr>
                <a:solidFill>
                  <a:schemeClr val="lt1"/>
                </a:solidFill>
              </a:defRPr>
            </a:lvl7pPr>
            <a:lvl8pPr indent="-317500" lvl="7" marL="3657600" algn="l">
              <a:lnSpc>
                <a:spcPct val="100000"/>
              </a:lnSpc>
              <a:spcBef>
                <a:spcPts val="1600"/>
              </a:spcBef>
              <a:spcAft>
                <a:spcPts val="0"/>
              </a:spcAft>
              <a:buClr>
                <a:schemeClr val="lt1"/>
              </a:buClr>
              <a:buSzPts val="1400"/>
              <a:buChar char="○"/>
              <a:defRPr>
                <a:solidFill>
                  <a:schemeClr val="lt1"/>
                </a:solidFill>
              </a:defRPr>
            </a:lvl8pPr>
            <a:lvl9pPr indent="-317500" lvl="8" marL="4114800" algn="l">
              <a:lnSpc>
                <a:spcPct val="100000"/>
              </a:lnSpc>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96" name="Shape 96"/>
        <p:cNvGrpSpPr/>
        <p:nvPr/>
      </p:nvGrpSpPr>
      <p:grpSpPr>
        <a:xfrm>
          <a:off x="0" y="0"/>
          <a:ext cx="0" cy="0"/>
          <a:chOff x="0" y="0"/>
          <a:chExt cx="0" cy="0"/>
        </a:xfrm>
      </p:grpSpPr>
      <p:sp>
        <p:nvSpPr>
          <p:cNvPr id="97" name="Google Shape;97;p23"/>
          <p:cNvSpPr txBox="1"/>
          <p:nvPr>
            <p:ph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98" name="Shape 98"/>
        <p:cNvGrpSpPr/>
        <p:nvPr/>
      </p:nvGrpSpPr>
      <p:grpSpPr>
        <a:xfrm>
          <a:off x="0" y="0"/>
          <a:ext cx="0" cy="0"/>
          <a:chOff x="0" y="0"/>
          <a:chExt cx="0" cy="0"/>
        </a:xfrm>
      </p:grpSpPr>
      <p:sp>
        <p:nvSpPr>
          <p:cNvPr id="99" name="Google Shape;99;p24"/>
          <p:cNvSpPr txBox="1"/>
          <p:nvPr>
            <p:ph type="title"/>
          </p:nvPr>
        </p:nvSpPr>
        <p:spPr>
          <a:xfrm>
            <a:off x="5337175" y="1297125"/>
            <a:ext cx="2837400" cy="125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00" name="Google Shape;100;p24"/>
          <p:cNvSpPr txBox="1"/>
          <p:nvPr>
            <p:ph idx="1" type="body"/>
          </p:nvPr>
        </p:nvSpPr>
        <p:spPr>
          <a:xfrm>
            <a:off x="5337175" y="2593875"/>
            <a:ext cx="2837400" cy="12525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0"/>
              </a:spcBef>
              <a:spcAft>
                <a:spcPts val="0"/>
              </a:spcAft>
              <a:buClr>
                <a:schemeClr val="lt1"/>
              </a:buClr>
              <a:buSzPts val="1600"/>
              <a:buChar char="●"/>
              <a:defRPr sz="1600">
                <a:solidFill>
                  <a:schemeClr val="lt1"/>
                </a:solidFill>
              </a:defRPr>
            </a:lvl1pPr>
            <a:lvl2pPr indent="-330200" lvl="1" marL="914400" algn="l">
              <a:lnSpc>
                <a:spcPct val="100000"/>
              </a:lnSpc>
              <a:spcBef>
                <a:spcPts val="1600"/>
              </a:spcBef>
              <a:spcAft>
                <a:spcPts val="0"/>
              </a:spcAft>
              <a:buClr>
                <a:schemeClr val="lt1"/>
              </a:buClr>
              <a:buSzPts val="1600"/>
              <a:buChar char="○"/>
              <a:defRPr sz="1600">
                <a:solidFill>
                  <a:schemeClr val="lt1"/>
                </a:solidFill>
              </a:defRPr>
            </a:lvl2pPr>
            <a:lvl3pPr indent="-330200" lvl="2" marL="1371600" algn="l">
              <a:lnSpc>
                <a:spcPct val="100000"/>
              </a:lnSpc>
              <a:spcBef>
                <a:spcPts val="1600"/>
              </a:spcBef>
              <a:spcAft>
                <a:spcPts val="0"/>
              </a:spcAft>
              <a:buClr>
                <a:schemeClr val="lt1"/>
              </a:buClr>
              <a:buSzPts val="1600"/>
              <a:buChar char="■"/>
              <a:defRPr sz="1600">
                <a:solidFill>
                  <a:schemeClr val="lt1"/>
                </a:solidFill>
              </a:defRPr>
            </a:lvl3pPr>
            <a:lvl4pPr indent="-330200" lvl="3" marL="1828800" algn="l">
              <a:lnSpc>
                <a:spcPct val="100000"/>
              </a:lnSpc>
              <a:spcBef>
                <a:spcPts val="1600"/>
              </a:spcBef>
              <a:spcAft>
                <a:spcPts val="0"/>
              </a:spcAft>
              <a:buClr>
                <a:schemeClr val="lt1"/>
              </a:buClr>
              <a:buSzPts val="1600"/>
              <a:buChar char="●"/>
              <a:defRPr sz="1600">
                <a:solidFill>
                  <a:schemeClr val="lt1"/>
                </a:solidFill>
              </a:defRPr>
            </a:lvl4pPr>
            <a:lvl5pPr indent="-330200" lvl="4" marL="2286000" algn="l">
              <a:lnSpc>
                <a:spcPct val="100000"/>
              </a:lnSpc>
              <a:spcBef>
                <a:spcPts val="1600"/>
              </a:spcBef>
              <a:spcAft>
                <a:spcPts val="0"/>
              </a:spcAft>
              <a:buClr>
                <a:schemeClr val="lt1"/>
              </a:buClr>
              <a:buSzPts val="1600"/>
              <a:buChar char="○"/>
              <a:defRPr sz="1600">
                <a:solidFill>
                  <a:schemeClr val="lt1"/>
                </a:solidFill>
              </a:defRPr>
            </a:lvl5pPr>
            <a:lvl6pPr indent="-330200" lvl="5" marL="2743200" algn="l">
              <a:lnSpc>
                <a:spcPct val="100000"/>
              </a:lnSpc>
              <a:spcBef>
                <a:spcPts val="1600"/>
              </a:spcBef>
              <a:spcAft>
                <a:spcPts val="0"/>
              </a:spcAft>
              <a:buClr>
                <a:schemeClr val="lt1"/>
              </a:buClr>
              <a:buSzPts val="1600"/>
              <a:buChar char="■"/>
              <a:defRPr sz="1600">
                <a:solidFill>
                  <a:schemeClr val="lt1"/>
                </a:solidFill>
              </a:defRPr>
            </a:lvl6pPr>
            <a:lvl7pPr indent="-330200" lvl="6" marL="3200400" algn="l">
              <a:lnSpc>
                <a:spcPct val="100000"/>
              </a:lnSpc>
              <a:spcBef>
                <a:spcPts val="1600"/>
              </a:spcBef>
              <a:spcAft>
                <a:spcPts val="0"/>
              </a:spcAft>
              <a:buClr>
                <a:schemeClr val="lt1"/>
              </a:buClr>
              <a:buSzPts val="1600"/>
              <a:buChar char="●"/>
              <a:defRPr sz="1600">
                <a:solidFill>
                  <a:schemeClr val="lt1"/>
                </a:solidFill>
              </a:defRPr>
            </a:lvl7pPr>
            <a:lvl8pPr indent="-330200" lvl="7" marL="3657600" algn="l">
              <a:lnSpc>
                <a:spcPct val="100000"/>
              </a:lnSpc>
              <a:spcBef>
                <a:spcPts val="1600"/>
              </a:spcBef>
              <a:spcAft>
                <a:spcPts val="0"/>
              </a:spcAft>
              <a:buClr>
                <a:schemeClr val="lt1"/>
              </a:buClr>
              <a:buSzPts val="1600"/>
              <a:buChar char="○"/>
              <a:defRPr sz="1600">
                <a:solidFill>
                  <a:schemeClr val="lt1"/>
                </a:solidFill>
              </a:defRPr>
            </a:lvl8pPr>
            <a:lvl9pPr indent="-330200" lvl="8" marL="4114800" algn="l">
              <a:lnSpc>
                <a:spcPct val="100000"/>
              </a:lnSpc>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5"/>
          <p:cNvSpPr txBox="1"/>
          <p:nvPr>
            <p:ph idx="1" type="subTitle"/>
          </p:nvPr>
        </p:nvSpPr>
        <p:spPr>
          <a:xfrm>
            <a:off x="938500" y="1769575"/>
            <a:ext cx="2871600" cy="1235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03" name="Google Shape;103;p25"/>
          <p:cNvSpPr txBox="1"/>
          <p:nvPr>
            <p:ph idx="2" type="body"/>
          </p:nvPr>
        </p:nvSpPr>
        <p:spPr>
          <a:xfrm>
            <a:off x="4703375" y="909600"/>
            <a:ext cx="3468900" cy="3324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00000"/>
              </a:lnSpc>
              <a:spcBef>
                <a:spcPts val="1600"/>
              </a:spcBef>
              <a:spcAft>
                <a:spcPts val="0"/>
              </a:spcAft>
              <a:buClr>
                <a:schemeClr val="lt1"/>
              </a:buClr>
              <a:buSzPts val="1400"/>
              <a:buChar char="○"/>
              <a:defRPr>
                <a:solidFill>
                  <a:schemeClr val="lt1"/>
                </a:solidFill>
              </a:defRPr>
            </a:lvl2pPr>
            <a:lvl3pPr indent="-317500" lvl="2" marL="1371600" algn="l">
              <a:lnSpc>
                <a:spcPct val="100000"/>
              </a:lnSpc>
              <a:spcBef>
                <a:spcPts val="1600"/>
              </a:spcBef>
              <a:spcAft>
                <a:spcPts val="0"/>
              </a:spcAft>
              <a:buClr>
                <a:schemeClr val="lt1"/>
              </a:buClr>
              <a:buSzPts val="1400"/>
              <a:buChar char="■"/>
              <a:defRPr>
                <a:solidFill>
                  <a:schemeClr val="lt1"/>
                </a:solidFill>
              </a:defRPr>
            </a:lvl3pPr>
            <a:lvl4pPr indent="-317500" lvl="3" marL="1828800" algn="l">
              <a:lnSpc>
                <a:spcPct val="100000"/>
              </a:lnSpc>
              <a:spcBef>
                <a:spcPts val="1600"/>
              </a:spcBef>
              <a:spcAft>
                <a:spcPts val="0"/>
              </a:spcAft>
              <a:buClr>
                <a:schemeClr val="lt1"/>
              </a:buClr>
              <a:buSzPts val="1400"/>
              <a:buChar char="●"/>
              <a:defRPr>
                <a:solidFill>
                  <a:schemeClr val="lt1"/>
                </a:solidFill>
              </a:defRPr>
            </a:lvl4pPr>
            <a:lvl5pPr indent="-317500" lvl="4" marL="2286000" algn="l">
              <a:lnSpc>
                <a:spcPct val="100000"/>
              </a:lnSpc>
              <a:spcBef>
                <a:spcPts val="1600"/>
              </a:spcBef>
              <a:spcAft>
                <a:spcPts val="0"/>
              </a:spcAft>
              <a:buClr>
                <a:schemeClr val="lt1"/>
              </a:buClr>
              <a:buSzPts val="1400"/>
              <a:buChar char="○"/>
              <a:defRPr>
                <a:solidFill>
                  <a:schemeClr val="lt1"/>
                </a:solidFill>
              </a:defRPr>
            </a:lvl5pPr>
            <a:lvl6pPr indent="-317500" lvl="5" marL="2743200" algn="l">
              <a:lnSpc>
                <a:spcPct val="100000"/>
              </a:lnSpc>
              <a:spcBef>
                <a:spcPts val="1600"/>
              </a:spcBef>
              <a:spcAft>
                <a:spcPts val="0"/>
              </a:spcAft>
              <a:buClr>
                <a:schemeClr val="lt1"/>
              </a:buClr>
              <a:buSzPts val="1400"/>
              <a:buChar char="■"/>
              <a:defRPr>
                <a:solidFill>
                  <a:schemeClr val="lt1"/>
                </a:solidFill>
              </a:defRPr>
            </a:lvl6pPr>
            <a:lvl7pPr indent="-317500" lvl="6" marL="3200400" algn="l">
              <a:lnSpc>
                <a:spcPct val="100000"/>
              </a:lnSpc>
              <a:spcBef>
                <a:spcPts val="1600"/>
              </a:spcBef>
              <a:spcAft>
                <a:spcPts val="0"/>
              </a:spcAft>
              <a:buClr>
                <a:schemeClr val="lt1"/>
              </a:buClr>
              <a:buSzPts val="1400"/>
              <a:buChar char="●"/>
              <a:defRPr>
                <a:solidFill>
                  <a:schemeClr val="lt1"/>
                </a:solidFill>
              </a:defRPr>
            </a:lvl7pPr>
            <a:lvl8pPr indent="-317500" lvl="7" marL="3657600" algn="l">
              <a:lnSpc>
                <a:spcPct val="100000"/>
              </a:lnSpc>
              <a:spcBef>
                <a:spcPts val="1600"/>
              </a:spcBef>
              <a:spcAft>
                <a:spcPts val="0"/>
              </a:spcAft>
              <a:buClr>
                <a:schemeClr val="lt1"/>
              </a:buClr>
              <a:buSzPts val="1400"/>
              <a:buChar char="○"/>
              <a:defRPr>
                <a:solidFill>
                  <a:schemeClr val="lt1"/>
                </a:solidFill>
              </a:defRPr>
            </a:lvl8pPr>
            <a:lvl9pPr indent="-317500" lvl="8" marL="4114800" algn="l">
              <a:lnSpc>
                <a:spcPct val="100000"/>
              </a:lnSpc>
              <a:spcBef>
                <a:spcPts val="1600"/>
              </a:spcBef>
              <a:spcAft>
                <a:spcPts val="1600"/>
              </a:spcAft>
              <a:buClr>
                <a:schemeClr val="lt1"/>
              </a:buClr>
              <a:buSzPts val="1400"/>
              <a:buChar char="■"/>
              <a:defRPr>
                <a:solidFill>
                  <a:schemeClr val="lt1"/>
                </a:solidFill>
              </a:defRPr>
            </a:lvl9pPr>
          </a:lstStyle>
          <a:p/>
        </p:txBody>
      </p:sp>
      <p:sp>
        <p:nvSpPr>
          <p:cNvPr id="104" name="Google Shape;104;p25"/>
          <p:cNvSpPr txBox="1"/>
          <p:nvPr>
            <p:ph type="title"/>
          </p:nvPr>
        </p:nvSpPr>
        <p:spPr>
          <a:xfrm>
            <a:off x="938500" y="445025"/>
            <a:ext cx="32238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105" name="Shape 105"/>
        <p:cNvGrpSpPr/>
        <p:nvPr/>
      </p:nvGrpSpPr>
      <p:grpSpPr>
        <a:xfrm>
          <a:off x="0" y="0"/>
          <a:ext cx="0" cy="0"/>
          <a:chOff x="0" y="0"/>
          <a:chExt cx="0" cy="0"/>
        </a:xfrm>
      </p:grpSpPr>
      <p:sp>
        <p:nvSpPr>
          <p:cNvPr id="106" name="Google Shape;106;p26"/>
          <p:cNvSpPr txBox="1"/>
          <p:nvPr>
            <p:ph type="title"/>
          </p:nvPr>
        </p:nvSpPr>
        <p:spPr>
          <a:xfrm>
            <a:off x="938500" y="445025"/>
            <a:ext cx="57357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07" name="Shape 107"/>
        <p:cNvGrpSpPr/>
        <p:nvPr/>
      </p:nvGrpSpPr>
      <p:grpSpPr>
        <a:xfrm>
          <a:off x="0" y="0"/>
          <a:ext cx="0" cy="0"/>
          <a:chOff x="0" y="0"/>
          <a:chExt cx="0" cy="0"/>
        </a:xfrm>
      </p:grpSpPr>
      <p:sp>
        <p:nvSpPr>
          <p:cNvPr id="108" name="Google Shape;108;p27"/>
          <p:cNvSpPr txBox="1"/>
          <p:nvPr>
            <p:ph hasCustomPrompt="1" type="title"/>
          </p:nvPr>
        </p:nvSpPr>
        <p:spPr>
          <a:xfrm>
            <a:off x="1920750" y="1634425"/>
            <a:ext cx="5302500" cy="111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7200"/>
              <a:buNone/>
              <a:defRPr sz="7200">
                <a:solidFill>
                  <a:schemeClr val="lt1"/>
                </a:solidFill>
              </a:defRPr>
            </a:lvl1pPr>
            <a:lvl2pPr lvl="1" algn="ctr">
              <a:lnSpc>
                <a:spcPct val="100000"/>
              </a:lnSpc>
              <a:spcBef>
                <a:spcPts val="0"/>
              </a:spcBef>
              <a:spcAft>
                <a:spcPts val="0"/>
              </a:spcAft>
              <a:buClr>
                <a:schemeClr val="lt1"/>
              </a:buClr>
              <a:buSzPts val="7200"/>
              <a:buNone/>
              <a:defRPr sz="7200">
                <a:solidFill>
                  <a:schemeClr val="lt1"/>
                </a:solidFill>
              </a:defRPr>
            </a:lvl2pPr>
            <a:lvl3pPr lvl="2" algn="ctr">
              <a:lnSpc>
                <a:spcPct val="100000"/>
              </a:lnSpc>
              <a:spcBef>
                <a:spcPts val="0"/>
              </a:spcBef>
              <a:spcAft>
                <a:spcPts val="0"/>
              </a:spcAft>
              <a:buClr>
                <a:schemeClr val="lt1"/>
              </a:buClr>
              <a:buSzPts val="7200"/>
              <a:buNone/>
              <a:defRPr sz="7200">
                <a:solidFill>
                  <a:schemeClr val="lt1"/>
                </a:solidFill>
              </a:defRPr>
            </a:lvl3pPr>
            <a:lvl4pPr lvl="3" algn="ctr">
              <a:lnSpc>
                <a:spcPct val="100000"/>
              </a:lnSpc>
              <a:spcBef>
                <a:spcPts val="0"/>
              </a:spcBef>
              <a:spcAft>
                <a:spcPts val="0"/>
              </a:spcAft>
              <a:buClr>
                <a:schemeClr val="lt1"/>
              </a:buClr>
              <a:buSzPts val="7200"/>
              <a:buNone/>
              <a:defRPr sz="7200">
                <a:solidFill>
                  <a:schemeClr val="lt1"/>
                </a:solidFill>
              </a:defRPr>
            </a:lvl4pPr>
            <a:lvl5pPr lvl="4" algn="ctr">
              <a:lnSpc>
                <a:spcPct val="100000"/>
              </a:lnSpc>
              <a:spcBef>
                <a:spcPts val="0"/>
              </a:spcBef>
              <a:spcAft>
                <a:spcPts val="0"/>
              </a:spcAft>
              <a:buClr>
                <a:schemeClr val="lt1"/>
              </a:buClr>
              <a:buSzPts val="7200"/>
              <a:buNone/>
              <a:defRPr sz="7200">
                <a:solidFill>
                  <a:schemeClr val="lt1"/>
                </a:solidFill>
              </a:defRPr>
            </a:lvl5pPr>
            <a:lvl6pPr lvl="5" algn="ctr">
              <a:lnSpc>
                <a:spcPct val="100000"/>
              </a:lnSpc>
              <a:spcBef>
                <a:spcPts val="0"/>
              </a:spcBef>
              <a:spcAft>
                <a:spcPts val="0"/>
              </a:spcAft>
              <a:buClr>
                <a:schemeClr val="lt1"/>
              </a:buClr>
              <a:buSzPts val="7200"/>
              <a:buNone/>
              <a:defRPr sz="7200">
                <a:solidFill>
                  <a:schemeClr val="lt1"/>
                </a:solidFill>
              </a:defRPr>
            </a:lvl6pPr>
            <a:lvl7pPr lvl="6" algn="ctr">
              <a:lnSpc>
                <a:spcPct val="100000"/>
              </a:lnSpc>
              <a:spcBef>
                <a:spcPts val="0"/>
              </a:spcBef>
              <a:spcAft>
                <a:spcPts val="0"/>
              </a:spcAft>
              <a:buClr>
                <a:schemeClr val="lt1"/>
              </a:buClr>
              <a:buSzPts val="7200"/>
              <a:buNone/>
              <a:defRPr sz="7200">
                <a:solidFill>
                  <a:schemeClr val="lt1"/>
                </a:solidFill>
              </a:defRPr>
            </a:lvl7pPr>
            <a:lvl8pPr lvl="7" algn="ctr">
              <a:lnSpc>
                <a:spcPct val="100000"/>
              </a:lnSpc>
              <a:spcBef>
                <a:spcPts val="0"/>
              </a:spcBef>
              <a:spcAft>
                <a:spcPts val="0"/>
              </a:spcAft>
              <a:buClr>
                <a:schemeClr val="lt1"/>
              </a:buClr>
              <a:buSzPts val="7200"/>
              <a:buNone/>
              <a:defRPr sz="7200">
                <a:solidFill>
                  <a:schemeClr val="lt1"/>
                </a:solidFill>
              </a:defRPr>
            </a:lvl8pPr>
            <a:lvl9pPr lvl="8" algn="ctr">
              <a:lnSpc>
                <a:spcPct val="100000"/>
              </a:lnSpc>
              <a:spcBef>
                <a:spcPts val="0"/>
              </a:spcBef>
              <a:spcAft>
                <a:spcPts val="0"/>
              </a:spcAft>
              <a:buClr>
                <a:schemeClr val="lt1"/>
              </a:buClr>
              <a:buSzPts val="7200"/>
              <a:buNone/>
              <a:defRPr sz="7200">
                <a:solidFill>
                  <a:schemeClr val="lt1"/>
                </a:solidFill>
              </a:defRPr>
            </a:lvl9pPr>
          </a:lstStyle>
          <a:p>
            <a:r>
              <a:t>xx%</a:t>
            </a:r>
          </a:p>
        </p:txBody>
      </p:sp>
      <p:sp>
        <p:nvSpPr>
          <p:cNvPr id="109" name="Google Shape;109;p27"/>
          <p:cNvSpPr txBox="1"/>
          <p:nvPr>
            <p:ph idx="1" type="body"/>
          </p:nvPr>
        </p:nvSpPr>
        <p:spPr>
          <a:xfrm>
            <a:off x="2786550" y="3094475"/>
            <a:ext cx="3570900" cy="5670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Clr>
                <a:schemeClr val="accent1"/>
              </a:buClr>
              <a:buSzPts val="1800"/>
              <a:buChar char="●"/>
              <a:defRPr>
                <a:solidFill>
                  <a:schemeClr val="accent1"/>
                </a:solidFill>
              </a:defRPr>
            </a:lvl1pPr>
            <a:lvl2pPr indent="-342900" lvl="1" marL="914400" algn="ctr">
              <a:lnSpc>
                <a:spcPct val="100000"/>
              </a:lnSpc>
              <a:spcBef>
                <a:spcPts val="1600"/>
              </a:spcBef>
              <a:spcAft>
                <a:spcPts val="0"/>
              </a:spcAft>
              <a:buClr>
                <a:schemeClr val="accent1"/>
              </a:buClr>
              <a:buSzPts val="1800"/>
              <a:buChar char="○"/>
              <a:defRPr sz="1800">
                <a:solidFill>
                  <a:schemeClr val="accent1"/>
                </a:solidFill>
              </a:defRPr>
            </a:lvl2pPr>
            <a:lvl3pPr indent="-342900" lvl="2" marL="1371600" algn="ctr">
              <a:lnSpc>
                <a:spcPct val="100000"/>
              </a:lnSpc>
              <a:spcBef>
                <a:spcPts val="1600"/>
              </a:spcBef>
              <a:spcAft>
                <a:spcPts val="0"/>
              </a:spcAft>
              <a:buClr>
                <a:schemeClr val="accent1"/>
              </a:buClr>
              <a:buSzPts val="1800"/>
              <a:buChar char="■"/>
              <a:defRPr sz="1800">
                <a:solidFill>
                  <a:schemeClr val="accent1"/>
                </a:solidFill>
              </a:defRPr>
            </a:lvl3pPr>
            <a:lvl4pPr indent="-342900" lvl="3" marL="1828800" algn="ctr">
              <a:lnSpc>
                <a:spcPct val="100000"/>
              </a:lnSpc>
              <a:spcBef>
                <a:spcPts val="1600"/>
              </a:spcBef>
              <a:spcAft>
                <a:spcPts val="0"/>
              </a:spcAft>
              <a:buClr>
                <a:schemeClr val="accent1"/>
              </a:buClr>
              <a:buSzPts val="1800"/>
              <a:buChar char="●"/>
              <a:defRPr sz="1800">
                <a:solidFill>
                  <a:schemeClr val="accent1"/>
                </a:solidFill>
              </a:defRPr>
            </a:lvl4pPr>
            <a:lvl5pPr indent="-342900" lvl="4" marL="2286000" algn="ctr">
              <a:lnSpc>
                <a:spcPct val="100000"/>
              </a:lnSpc>
              <a:spcBef>
                <a:spcPts val="1600"/>
              </a:spcBef>
              <a:spcAft>
                <a:spcPts val="0"/>
              </a:spcAft>
              <a:buClr>
                <a:schemeClr val="accent1"/>
              </a:buClr>
              <a:buSzPts val="1800"/>
              <a:buChar char="○"/>
              <a:defRPr sz="1800">
                <a:solidFill>
                  <a:schemeClr val="accent1"/>
                </a:solidFill>
              </a:defRPr>
            </a:lvl5pPr>
            <a:lvl6pPr indent="-342900" lvl="5" marL="2743200" algn="ctr">
              <a:lnSpc>
                <a:spcPct val="100000"/>
              </a:lnSpc>
              <a:spcBef>
                <a:spcPts val="1600"/>
              </a:spcBef>
              <a:spcAft>
                <a:spcPts val="0"/>
              </a:spcAft>
              <a:buClr>
                <a:schemeClr val="accent1"/>
              </a:buClr>
              <a:buSzPts val="1800"/>
              <a:buChar char="■"/>
              <a:defRPr sz="1800">
                <a:solidFill>
                  <a:schemeClr val="accent1"/>
                </a:solidFill>
              </a:defRPr>
            </a:lvl6pPr>
            <a:lvl7pPr indent="-342900" lvl="6" marL="3200400" algn="ctr">
              <a:lnSpc>
                <a:spcPct val="100000"/>
              </a:lnSpc>
              <a:spcBef>
                <a:spcPts val="1600"/>
              </a:spcBef>
              <a:spcAft>
                <a:spcPts val="0"/>
              </a:spcAft>
              <a:buClr>
                <a:schemeClr val="accent1"/>
              </a:buClr>
              <a:buSzPts val="1800"/>
              <a:buChar char="●"/>
              <a:defRPr sz="1800">
                <a:solidFill>
                  <a:schemeClr val="accent1"/>
                </a:solidFill>
              </a:defRPr>
            </a:lvl7pPr>
            <a:lvl8pPr indent="-342900" lvl="7" marL="3657600" algn="ctr">
              <a:lnSpc>
                <a:spcPct val="100000"/>
              </a:lnSpc>
              <a:spcBef>
                <a:spcPts val="1600"/>
              </a:spcBef>
              <a:spcAft>
                <a:spcPts val="0"/>
              </a:spcAft>
              <a:buClr>
                <a:schemeClr val="accent1"/>
              </a:buClr>
              <a:buSzPts val="1800"/>
              <a:buChar char="○"/>
              <a:defRPr sz="1800">
                <a:solidFill>
                  <a:schemeClr val="accent1"/>
                </a:solidFill>
              </a:defRPr>
            </a:lvl8pPr>
            <a:lvl9pPr indent="-342900" lvl="8" marL="4114800" algn="ctr">
              <a:lnSpc>
                <a:spcPct val="100000"/>
              </a:lnSpc>
              <a:spcBef>
                <a:spcPts val="1600"/>
              </a:spcBef>
              <a:spcAft>
                <a:spcPts val="1600"/>
              </a:spcAft>
              <a:buClr>
                <a:schemeClr val="accent1"/>
              </a:buClr>
              <a:buSzPts val="1800"/>
              <a:buChar char="■"/>
              <a:defRPr sz="18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0" name="Shape 110"/>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111" name="Shape 111"/>
        <p:cNvGrpSpPr/>
        <p:nvPr/>
      </p:nvGrpSpPr>
      <p:grpSpPr>
        <a:xfrm>
          <a:off x="0" y="0"/>
          <a:ext cx="0" cy="0"/>
          <a:chOff x="0" y="0"/>
          <a:chExt cx="0" cy="0"/>
        </a:xfrm>
      </p:grpSpPr>
      <p:sp>
        <p:nvSpPr>
          <p:cNvPr id="112" name="Google Shape;112;p29"/>
          <p:cNvSpPr txBox="1"/>
          <p:nvPr>
            <p:ph type="title"/>
          </p:nvPr>
        </p:nvSpPr>
        <p:spPr>
          <a:xfrm>
            <a:off x="938500" y="445025"/>
            <a:ext cx="57357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13" name="Google Shape;113;p29"/>
          <p:cNvSpPr txBox="1"/>
          <p:nvPr>
            <p:ph idx="1" type="body"/>
          </p:nvPr>
        </p:nvSpPr>
        <p:spPr>
          <a:xfrm>
            <a:off x="938500" y="1246025"/>
            <a:ext cx="7172100" cy="3039900"/>
          </a:xfrm>
          <a:prstGeom prst="rect">
            <a:avLst/>
          </a:prstGeom>
          <a:noFill/>
          <a:ln>
            <a:noFill/>
          </a:ln>
        </p:spPr>
        <p:txBody>
          <a:bodyPr anchorCtr="0" anchor="t" bIns="91425" lIns="91425" spcFirstLastPara="1" rIns="91425" wrap="square" tIns="91425">
            <a:noAutofit/>
          </a:bodyPr>
          <a:lstStyle>
            <a:lvl1pPr indent="-301625" lvl="0" marL="457200" algn="l">
              <a:lnSpc>
                <a:spcPct val="100000"/>
              </a:lnSpc>
              <a:spcBef>
                <a:spcPts val="0"/>
              </a:spcBef>
              <a:spcAft>
                <a:spcPts val="0"/>
              </a:spcAft>
              <a:buClr>
                <a:schemeClr val="lt1"/>
              </a:buClr>
              <a:buSzPts val="1150"/>
              <a:buChar char="●"/>
              <a:defRPr sz="1150">
                <a:solidFill>
                  <a:schemeClr val="lt1"/>
                </a:solidFill>
              </a:defRPr>
            </a:lvl1pPr>
            <a:lvl2pPr indent="-301625" lvl="1" marL="914400" algn="l">
              <a:lnSpc>
                <a:spcPct val="100000"/>
              </a:lnSpc>
              <a:spcBef>
                <a:spcPts val="1600"/>
              </a:spcBef>
              <a:spcAft>
                <a:spcPts val="0"/>
              </a:spcAft>
              <a:buClr>
                <a:schemeClr val="lt1"/>
              </a:buClr>
              <a:buSzPts val="1150"/>
              <a:buChar char="○"/>
              <a:defRPr sz="1150">
                <a:solidFill>
                  <a:schemeClr val="lt1"/>
                </a:solidFill>
              </a:defRPr>
            </a:lvl2pPr>
            <a:lvl3pPr indent="-301625" lvl="2" marL="1371600" algn="l">
              <a:lnSpc>
                <a:spcPct val="100000"/>
              </a:lnSpc>
              <a:spcBef>
                <a:spcPts val="1600"/>
              </a:spcBef>
              <a:spcAft>
                <a:spcPts val="0"/>
              </a:spcAft>
              <a:buClr>
                <a:schemeClr val="lt1"/>
              </a:buClr>
              <a:buSzPts val="1150"/>
              <a:buChar char="■"/>
              <a:defRPr sz="1150">
                <a:solidFill>
                  <a:schemeClr val="lt1"/>
                </a:solidFill>
              </a:defRPr>
            </a:lvl3pPr>
            <a:lvl4pPr indent="-301625" lvl="3" marL="1828800" algn="l">
              <a:lnSpc>
                <a:spcPct val="100000"/>
              </a:lnSpc>
              <a:spcBef>
                <a:spcPts val="1600"/>
              </a:spcBef>
              <a:spcAft>
                <a:spcPts val="0"/>
              </a:spcAft>
              <a:buClr>
                <a:schemeClr val="lt1"/>
              </a:buClr>
              <a:buSzPts val="1150"/>
              <a:buChar char="●"/>
              <a:defRPr sz="1150">
                <a:solidFill>
                  <a:schemeClr val="lt1"/>
                </a:solidFill>
              </a:defRPr>
            </a:lvl4pPr>
            <a:lvl5pPr indent="-301625" lvl="4" marL="2286000" algn="l">
              <a:lnSpc>
                <a:spcPct val="100000"/>
              </a:lnSpc>
              <a:spcBef>
                <a:spcPts val="1600"/>
              </a:spcBef>
              <a:spcAft>
                <a:spcPts val="0"/>
              </a:spcAft>
              <a:buClr>
                <a:schemeClr val="lt1"/>
              </a:buClr>
              <a:buSzPts val="1150"/>
              <a:buChar char="○"/>
              <a:defRPr sz="1150">
                <a:solidFill>
                  <a:schemeClr val="lt1"/>
                </a:solidFill>
              </a:defRPr>
            </a:lvl5pPr>
            <a:lvl6pPr indent="-301625" lvl="5" marL="2743200" algn="l">
              <a:lnSpc>
                <a:spcPct val="100000"/>
              </a:lnSpc>
              <a:spcBef>
                <a:spcPts val="1600"/>
              </a:spcBef>
              <a:spcAft>
                <a:spcPts val="0"/>
              </a:spcAft>
              <a:buClr>
                <a:schemeClr val="lt1"/>
              </a:buClr>
              <a:buSzPts val="1150"/>
              <a:buChar char="■"/>
              <a:defRPr sz="1150">
                <a:solidFill>
                  <a:schemeClr val="lt1"/>
                </a:solidFill>
              </a:defRPr>
            </a:lvl6pPr>
            <a:lvl7pPr indent="-301625" lvl="6" marL="3200400" algn="l">
              <a:lnSpc>
                <a:spcPct val="100000"/>
              </a:lnSpc>
              <a:spcBef>
                <a:spcPts val="1600"/>
              </a:spcBef>
              <a:spcAft>
                <a:spcPts val="0"/>
              </a:spcAft>
              <a:buClr>
                <a:schemeClr val="lt1"/>
              </a:buClr>
              <a:buSzPts val="1150"/>
              <a:buChar char="●"/>
              <a:defRPr sz="1150">
                <a:solidFill>
                  <a:schemeClr val="lt1"/>
                </a:solidFill>
              </a:defRPr>
            </a:lvl7pPr>
            <a:lvl8pPr indent="-301625" lvl="7" marL="3657600" algn="l">
              <a:lnSpc>
                <a:spcPct val="100000"/>
              </a:lnSpc>
              <a:spcBef>
                <a:spcPts val="1600"/>
              </a:spcBef>
              <a:spcAft>
                <a:spcPts val="0"/>
              </a:spcAft>
              <a:buClr>
                <a:schemeClr val="lt1"/>
              </a:buClr>
              <a:buSzPts val="1150"/>
              <a:buChar char="○"/>
              <a:defRPr sz="1150">
                <a:solidFill>
                  <a:schemeClr val="lt1"/>
                </a:solidFill>
              </a:defRPr>
            </a:lvl8pPr>
            <a:lvl9pPr indent="-301625" lvl="8" marL="4114800" algn="l">
              <a:lnSpc>
                <a:spcPct val="100000"/>
              </a:lnSpc>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114" name="Shape 114"/>
        <p:cNvGrpSpPr/>
        <p:nvPr/>
      </p:nvGrpSpPr>
      <p:grpSpPr>
        <a:xfrm>
          <a:off x="0" y="0"/>
          <a:ext cx="0" cy="0"/>
          <a:chOff x="0" y="0"/>
          <a:chExt cx="0" cy="0"/>
        </a:xfrm>
      </p:grpSpPr>
      <p:sp>
        <p:nvSpPr>
          <p:cNvPr id="115" name="Google Shape;115;p30"/>
          <p:cNvSpPr txBox="1"/>
          <p:nvPr>
            <p:ph type="ctrTitle"/>
          </p:nvPr>
        </p:nvSpPr>
        <p:spPr>
          <a:xfrm>
            <a:off x="1850525" y="1157925"/>
            <a:ext cx="5442900" cy="2603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3000"/>
              <a:buNone/>
              <a:defRPr b="1" sz="3000">
                <a:solidFill>
                  <a:schemeClr val="lt1"/>
                </a:solidFill>
              </a:defRPr>
            </a:lvl1pPr>
            <a:lvl2pPr lvl="1" algn="ctr">
              <a:lnSpc>
                <a:spcPct val="100000"/>
              </a:lnSpc>
              <a:spcBef>
                <a:spcPts val="0"/>
              </a:spcBef>
              <a:spcAft>
                <a:spcPts val="0"/>
              </a:spcAft>
              <a:buClr>
                <a:schemeClr val="lt1"/>
              </a:buClr>
              <a:buSzPts val="3000"/>
              <a:buNone/>
              <a:defRPr b="1" sz="3000">
                <a:solidFill>
                  <a:schemeClr val="lt1"/>
                </a:solidFill>
              </a:defRPr>
            </a:lvl2pPr>
            <a:lvl3pPr lvl="2" algn="ctr">
              <a:lnSpc>
                <a:spcPct val="100000"/>
              </a:lnSpc>
              <a:spcBef>
                <a:spcPts val="0"/>
              </a:spcBef>
              <a:spcAft>
                <a:spcPts val="0"/>
              </a:spcAft>
              <a:buClr>
                <a:schemeClr val="lt1"/>
              </a:buClr>
              <a:buSzPts val="3000"/>
              <a:buNone/>
              <a:defRPr b="1" sz="3000">
                <a:solidFill>
                  <a:schemeClr val="lt1"/>
                </a:solidFill>
              </a:defRPr>
            </a:lvl3pPr>
            <a:lvl4pPr lvl="3" algn="ctr">
              <a:lnSpc>
                <a:spcPct val="100000"/>
              </a:lnSpc>
              <a:spcBef>
                <a:spcPts val="0"/>
              </a:spcBef>
              <a:spcAft>
                <a:spcPts val="0"/>
              </a:spcAft>
              <a:buClr>
                <a:schemeClr val="lt1"/>
              </a:buClr>
              <a:buSzPts val="3000"/>
              <a:buNone/>
              <a:defRPr b="1" sz="3000">
                <a:solidFill>
                  <a:schemeClr val="lt1"/>
                </a:solidFill>
              </a:defRPr>
            </a:lvl4pPr>
            <a:lvl5pPr lvl="4" algn="ctr">
              <a:lnSpc>
                <a:spcPct val="100000"/>
              </a:lnSpc>
              <a:spcBef>
                <a:spcPts val="0"/>
              </a:spcBef>
              <a:spcAft>
                <a:spcPts val="0"/>
              </a:spcAft>
              <a:buClr>
                <a:schemeClr val="lt1"/>
              </a:buClr>
              <a:buSzPts val="3000"/>
              <a:buNone/>
              <a:defRPr b="1" sz="3000">
                <a:solidFill>
                  <a:schemeClr val="lt1"/>
                </a:solidFill>
              </a:defRPr>
            </a:lvl5pPr>
            <a:lvl6pPr lvl="5" algn="ctr">
              <a:lnSpc>
                <a:spcPct val="100000"/>
              </a:lnSpc>
              <a:spcBef>
                <a:spcPts val="0"/>
              </a:spcBef>
              <a:spcAft>
                <a:spcPts val="0"/>
              </a:spcAft>
              <a:buClr>
                <a:schemeClr val="lt1"/>
              </a:buClr>
              <a:buSzPts val="3000"/>
              <a:buNone/>
              <a:defRPr b="1" sz="3000">
                <a:solidFill>
                  <a:schemeClr val="lt1"/>
                </a:solidFill>
              </a:defRPr>
            </a:lvl6pPr>
            <a:lvl7pPr lvl="6" algn="ctr">
              <a:lnSpc>
                <a:spcPct val="100000"/>
              </a:lnSpc>
              <a:spcBef>
                <a:spcPts val="0"/>
              </a:spcBef>
              <a:spcAft>
                <a:spcPts val="0"/>
              </a:spcAft>
              <a:buClr>
                <a:schemeClr val="lt1"/>
              </a:buClr>
              <a:buSzPts val="3000"/>
              <a:buNone/>
              <a:defRPr b="1" sz="3000">
                <a:solidFill>
                  <a:schemeClr val="lt1"/>
                </a:solidFill>
              </a:defRPr>
            </a:lvl7pPr>
            <a:lvl8pPr lvl="7" algn="ctr">
              <a:lnSpc>
                <a:spcPct val="100000"/>
              </a:lnSpc>
              <a:spcBef>
                <a:spcPts val="0"/>
              </a:spcBef>
              <a:spcAft>
                <a:spcPts val="0"/>
              </a:spcAft>
              <a:buClr>
                <a:schemeClr val="lt1"/>
              </a:buClr>
              <a:buSzPts val="3000"/>
              <a:buNone/>
              <a:defRPr b="1" sz="3000">
                <a:solidFill>
                  <a:schemeClr val="lt1"/>
                </a:solidFill>
              </a:defRPr>
            </a:lvl8pPr>
            <a:lvl9pPr lvl="8" algn="ctr">
              <a:lnSpc>
                <a:spcPct val="100000"/>
              </a:lnSpc>
              <a:spcBef>
                <a:spcPts val="0"/>
              </a:spcBef>
              <a:spcAft>
                <a:spcPts val="0"/>
              </a:spcAft>
              <a:buClr>
                <a:schemeClr val="lt1"/>
              </a:buClr>
              <a:buSzPts val="3000"/>
              <a:buNone/>
              <a:defRPr b="1" sz="3000">
                <a:solidFill>
                  <a:schemeClr val="lt1"/>
                </a:solidFill>
              </a:defRPr>
            </a:lvl9pPr>
          </a:lstStyle>
          <a:p/>
        </p:txBody>
      </p:sp>
      <p:sp>
        <p:nvSpPr>
          <p:cNvPr id="116" name="Google Shape;116;p30"/>
          <p:cNvSpPr txBox="1"/>
          <p:nvPr>
            <p:ph idx="1" type="subTitle"/>
          </p:nvPr>
        </p:nvSpPr>
        <p:spPr>
          <a:xfrm>
            <a:off x="2481900" y="3945600"/>
            <a:ext cx="4180200" cy="46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accent1"/>
              </a:buClr>
              <a:buSzPts val="1800"/>
              <a:buNone/>
              <a:defRPr sz="1800">
                <a:solidFill>
                  <a:schemeClr val="accent1"/>
                </a:solidFill>
              </a:defRPr>
            </a:lvl2pPr>
            <a:lvl3pPr lvl="2" algn="ctr">
              <a:lnSpc>
                <a:spcPct val="100000"/>
              </a:lnSpc>
              <a:spcBef>
                <a:spcPts val="0"/>
              </a:spcBef>
              <a:spcAft>
                <a:spcPts val="0"/>
              </a:spcAft>
              <a:buClr>
                <a:schemeClr val="accent1"/>
              </a:buClr>
              <a:buSzPts val="1800"/>
              <a:buNone/>
              <a:defRPr sz="1800">
                <a:solidFill>
                  <a:schemeClr val="accent1"/>
                </a:solidFill>
              </a:defRPr>
            </a:lvl3pPr>
            <a:lvl4pPr lvl="3" algn="ctr">
              <a:lnSpc>
                <a:spcPct val="100000"/>
              </a:lnSpc>
              <a:spcBef>
                <a:spcPts val="0"/>
              </a:spcBef>
              <a:spcAft>
                <a:spcPts val="0"/>
              </a:spcAft>
              <a:buClr>
                <a:schemeClr val="accent1"/>
              </a:buClr>
              <a:buSzPts val="1800"/>
              <a:buNone/>
              <a:defRPr sz="1800">
                <a:solidFill>
                  <a:schemeClr val="accent1"/>
                </a:solidFill>
              </a:defRPr>
            </a:lvl4pPr>
            <a:lvl5pPr lvl="4" algn="ctr">
              <a:lnSpc>
                <a:spcPct val="100000"/>
              </a:lnSpc>
              <a:spcBef>
                <a:spcPts val="0"/>
              </a:spcBef>
              <a:spcAft>
                <a:spcPts val="0"/>
              </a:spcAft>
              <a:buClr>
                <a:schemeClr val="accent1"/>
              </a:buClr>
              <a:buSzPts val="1800"/>
              <a:buNone/>
              <a:defRPr sz="1800">
                <a:solidFill>
                  <a:schemeClr val="accent1"/>
                </a:solidFill>
              </a:defRPr>
            </a:lvl5pPr>
            <a:lvl6pPr lvl="5" algn="ctr">
              <a:lnSpc>
                <a:spcPct val="100000"/>
              </a:lnSpc>
              <a:spcBef>
                <a:spcPts val="0"/>
              </a:spcBef>
              <a:spcAft>
                <a:spcPts val="0"/>
              </a:spcAft>
              <a:buClr>
                <a:schemeClr val="accent1"/>
              </a:buClr>
              <a:buSzPts val="1800"/>
              <a:buNone/>
              <a:defRPr sz="1800">
                <a:solidFill>
                  <a:schemeClr val="accent1"/>
                </a:solidFill>
              </a:defRPr>
            </a:lvl6pPr>
            <a:lvl7pPr lvl="6" algn="ctr">
              <a:lnSpc>
                <a:spcPct val="100000"/>
              </a:lnSpc>
              <a:spcBef>
                <a:spcPts val="0"/>
              </a:spcBef>
              <a:spcAft>
                <a:spcPts val="0"/>
              </a:spcAft>
              <a:buClr>
                <a:schemeClr val="accent1"/>
              </a:buClr>
              <a:buSzPts val="1800"/>
              <a:buNone/>
              <a:defRPr sz="1800">
                <a:solidFill>
                  <a:schemeClr val="accent1"/>
                </a:solidFill>
              </a:defRPr>
            </a:lvl7pPr>
            <a:lvl8pPr lvl="7" algn="ctr">
              <a:lnSpc>
                <a:spcPct val="100000"/>
              </a:lnSpc>
              <a:spcBef>
                <a:spcPts val="0"/>
              </a:spcBef>
              <a:spcAft>
                <a:spcPts val="0"/>
              </a:spcAft>
              <a:buClr>
                <a:schemeClr val="accent1"/>
              </a:buClr>
              <a:buSzPts val="1800"/>
              <a:buNone/>
              <a:defRPr sz="1800">
                <a:solidFill>
                  <a:schemeClr val="accent1"/>
                </a:solidFill>
              </a:defRPr>
            </a:lvl8pPr>
            <a:lvl9pPr lvl="8"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
    <p:bg>
      <p:bgPr>
        <a:blipFill>
          <a:blip r:embed="rId2">
            <a:alphaModFix/>
          </a:blip>
          <a:stretch>
            <a:fillRect/>
          </a:stretch>
        </a:blipFill>
      </p:bgPr>
    </p:bg>
    <p:spTree>
      <p:nvGrpSpPr>
        <p:cNvPr id="117" name="Shape 117"/>
        <p:cNvGrpSpPr/>
        <p:nvPr/>
      </p:nvGrpSpPr>
      <p:grpSpPr>
        <a:xfrm>
          <a:off x="0" y="0"/>
          <a:ext cx="0" cy="0"/>
          <a:chOff x="0" y="0"/>
          <a:chExt cx="0" cy="0"/>
        </a:xfrm>
      </p:grpSpPr>
      <p:sp>
        <p:nvSpPr>
          <p:cNvPr id="118" name="Google Shape;118;p31"/>
          <p:cNvSpPr txBox="1"/>
          <p:nvPr>
            <p:ph type="title"/>
          </p:nvPr>
        </p:nvSpPr>
        <p:spPr>
          <a:xfrm>
            <a:off x="1937338" y="2463175"/>
            <a:ext cx="23901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19" name="Google Shape;119;p31"/>
          <p:cNvSpPr txBox="1"/>
          <p:nvPr>
            <p:ph idx="1" type="subTitle"/>
          </p:nvPr>
        </p:nvSpPr>
        <p:spPr>
          <a:xfrm>
            <a:off x="1937338" y="3148075"/>
            <a:ext cx="23901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20" name="Google Shape;120;p31"/>
          <p:cNvSpPr txBox="1"/>
          <p:nvPr>
            <p:ph idx="2" type="title"/>
          </p:nvPr>
        </p:nvSpPr>
        <p:spPr>
          <a:xfrm>
            <a:off x="4816563" y="2463175"/>
            <a:ext cx="23901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21" name="Google Shape;121;p31"/>
          <p:cNvSpPr txBox="1"/>
          <p:nvPr>
            <p:ph idx="3" type="subTitle"/>
          </p:nvPr>
        </p:nvSpPr>
        <p:spPr>
          <a:xfrm>
            <a:off x="4816563" y="3148075"/>
            <a:ext cx="23901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22" name="Google Shape;122;p31"/>
          <p:cNvSpPr txBox="1"/>
          <p:nvPr>
            <p:ph idx="4"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SECTION_TITLE_AND_DESCRIPTION_1_1">
    <p:bg>
      <p:bgPr>
        <a:blipFill>
          <a:blip r:embed="rId2">
            <a:alphaModFix/>
          </a:blip>
          <a:stretch>
            <a:fillRect/>
          </a:stretch>
        </a:blipFill>
      </p:bgPr>
    </p:bg>
    <p:spTree>
      <p:nvGrpSpPr>
        <p:cNvPr id="123" name="Shape 123"/>
        <p:cNvGrpSpPr/>
        <p:nvPr/>
      </p:nvGrpSpPr>
      <p:grpSpPr>
        <a:xfrm>
          <a:off x="0" y="0"/>
          <a:ext cx="0" cy="0"/>
          <a:chOff x="0" y="0"/>
          <a:chExt cx="0" cy="0"/>
        </a:xfrm>
      </p:grpSpPr>
      <p:sp>
        <p:nvSpPr>
          <p:cNvPr id="124" name="Google Shape;124;p32"/>
          <p:cNvSpPr txBox="1"/>
          <p:nvPr>
            <p:ph type="title"/>
          </p:nvPr>
        </p:nvSpPr>
        <p:spPr>
          <a:xfrm>
            <a:off x="3538497" y="2767975"/>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25" name="Google Shape;125;p32"/>
          <p:cNvSpPr txBox="1"/>
          <p:nvPr>
            <p:ph idx="1" type="subTitle"/>
          </p:nvPr>
        </p:nvSpPr>
        <p:spPr>
          <a:xfrm>
            <a:off x="3538497" y="3452875"/>
            <a:ext cx="20670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26" name="Google Shape;126;p32"/>
          <p:cNvSpPr txBox="1"/>
          <p:nvPr>
            <p:ph idx="2" type="title"/>
          </p:nvPr>
        </p:nvSpPr>
        <p:spPr>
          <a:xfrm>
            <a:off x="6028553" y="2767975"/>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27" name="Google Shape;127;p32"/>
          <p:cNvSpPr txBox="1"/>
          <p:nvPr>
            <p:ph idx="3" type="subTitle"/>
          </p:nvPr>
        </p:nvSpPr>
        <p:spPr>
          <a:xfrm>
            <a:off x="6028553" y="3452875"/>
            <a:ext cx="20670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28" name="Google Shape;128;p32"/>
          <p:cNvSpPr txBox="1"/>
          <p:nvPr>
            <p:ph idx="4"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29" name="Google Shape;129;p32"/>
          <p:cNvSpPr txBox="1"/>
          <p:nvPr>
            <p:ph idx="5" type="title"/>
          </p:nvPr>
        </p:nvSpPr>
        <p:spPr>
          <a:xfrm>
            <a:off x="1048447" y="2767975"/>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30" name="Google Shape;130;p32"/>
          <p:cNvSpPr txBox="1"/>
          <p:nvPr>
            <p:ph idx="6" type="subTitle"/>
          </p:nvPr>
        </p:nvSpPr>
        <p:spPr>
          <a:xfrm>
            <a:off x="1048447" y="3452875"/>
            <a:ext cx="20670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131" name="Shape 131"/>
        <p:cNvGrpSpPr/>
        <p:nvPr/>
      </p:nvGrpSpPr>
      <p:grpSpPr>
        <a:xfrm>
          <a:off x="0" y="0"/>
          <a:ext cx="0" cy="0"/>
          <a:chOff x="0" y="0"/>
          <a:chExt cx="0" cy="0"/>
        </a:xfrm>
      </p:grpSpPr>
      <p:sp>
        <p:nvSpPr>
          <p:cNvPr id="132" name="Google Shape;132;p33"/>
          <p:cNvSpPr txBox="1"/>
          <p:nvPr>
            <p:ph type="ctrTitle"/>
          </p:nvPr>
        </p:nvSpPr>
        <p:spPr>
          <a:xfrm>
            <a:off x="1273500" y="1369000"/>
            <a:ext cx="6597000" cy="210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4500"/>
              <a:buNone/>
              <a:defRPr b="1" sz="4500">
                <a:solidFill>
                  <a:schemeClr val="lt1"/>
                </a:solidFill>
              </a:defRPr>
            </a:lvl1pPr>
            <a:lvl2pPr lvl="1" algn="ctr">
              <a:lnSpc>
                <a:spcPct val="100000"/>
              </a:lnSpc>
              <a:spcBef>
                <a:spcPts val="0"/>
              </a:spcBef>
              <a:spcAft>
                <a:spcPts val="0"/>
              </a:spcAft>
              <a:buClr>
                <a:schemeClr val="lt1"/>
              </a:buClr>
              <a:buSzPts val="3600"/>
              <a:buNone/>
              <a:defRPr b="1" sz="3600">
                <a:solidFill>
                  <a:schemeClr val="lt1"/>
                </a:solidFill>
              </a:defRPr>
            </a:lvl2pPr>
            <a:lvl3pPr lvl="2" algn="ctr">
              <a:lnSpc>
                <a:spcPct val="100000"/>
              </a:lnSpc>
              <a:spcBef>
                <a:spcPts val="0"/>
              </a:spcBef>
              <a:spcAft>
                <a:spcPts val="0"/>
              </a:spcAft>
              <a:buClr>
                <a:schemeClr val="lt1"/>
              </a:buClr>
              <a:buSzPts val="3600"/>
              <a:buNone/>
              <a:defRPr b="1" sz="3600">
                <a:solidFill>
                  <a:schemeClr val="lt1"/>
                </a:solidFill>
              </a:defRPr>
            </a:lvl3pPr>
            <a:lvl4pPr lvl="3" algn="ctr">
              <a:lnSpc>
                <a:spcPct val="100000"/>
              </a:lnSpc>
              <a:spcBef>
                <a:spcPts val="0"/>
              </a:spcBef>
              <a:spcAft>
                <a:spcPts val="0"/>
              </a:spcAft>
              <a:buClr>
                <a:schemeClr val="lt1"/>
              </a:buClr>
              <a:buSzPts val="3600"/>
              <a:buNone/>
              <a:defRPr b="1" sz="3600">
                <a:solidFill>
                  <a:schemeClr val="lt1"/>
                </a:solidFill>
              </a:defRPr>
            </a:lvl4pPr>
            <a:lvl5pPr lvl="4" algn="ctr">
              <a:lnSpc>
                <a:spcPct val="100000"/>
              </a:lnSpc>
              <a:spcBef>
                <a:spcPts val="0"/>
              </a:spcBef>
              <a:spcAft>
                <a:spcPts val="0"/>
              </a:spcAft>
              <a:buClr>
                <a:schemeClr val="lt1"/>
              </a:buClr>
              <a:buSzPts val="3600"/>
              <a:buNone/>
              <a:defRPr b="1" sz="3600">
                <a:solidFill>
                  <a:schemeClr val="lt1"/>
                </a:solidFill>
              </a:defRPr>
            </a:lvl5pPr>
            <a:lvl6pPr lvl="5" algn="ctr">
              <a:lnSpc>
                <a:spcPct val="100000"/>
              </a:lnSpc>
              <a:spcBef>
                <a:spcPts val="0"/>
              </a:spcBef>
              <a:spcAft>
                <a:spcPts val="0"/>
              </a:spcAft>
              <a:buClr>
                <a:schemeClr val="lt1"/>
              </a:buClr>
              <a:buSzPts val="3600"/>
              <a:buNone/>
              <a:defRPr b="1" sz="3600">
                <a:solidFill>
                  <a:schemeClr val="lt1"/>
                </a:solidFill>
              </a:defRPr>
            </a:lvl6pPr>
            <a:lvl7pPr lvl="6" algn="ctr">
              <a:lnSpc>
                <a:spcPct val="100000"/>
              </a:lnSpc>
              <a:spcBef>
                <a:spcPts val="0"/>
              </a:spcBef>
              <a:spcAft>
                <a:spcPts val="0"/>
              </a:spcAft>
              <a:buClr>
                <a:schemeClr val="lt1"/>
              </a:buClr>
              <a:buSzPts val="3600"/>
              <a:buNone/>
              <a:defRPr b="1" sz="3600">
                <a:solidFill>
                  <a:schemeClr val="lt1"/>
                </a:solidFill>
              </a:defRPr>
            </a:lvl7pPr>
            <a:lvl8pPr lvl="7" algn="ctr">
              <a:lnSpc>
                <a:spcPct val="100000"/>
              </a:lnSpc>
              <a:spcBef>
                <a:spcPts val="0"/>
              </a:spcBef>
              <a:spcAft>
                <a:spcPts val="0"/>
              </a:spcAft>
              <a:buClr>
                <a:schemeClr val="lt1"/>
              </a:buClr>
              <a:buSzPts val="3600"/>
              <a:buNone/>
              <a:defRPr b="1" sz="3600">
                <a:solidFill>
                  <a:schemeClr val="lt1"/>
                </a:solidFill>
              </a:defRPr>
            </a:lvl8pPr>
            <a:lvl9pPr lvl="8" algn="ctr">
              <a:lnSpc>
                <a:spcPct val="100000"/>
              </a:lnSpc>
              <a:spcBef>
                <a:spcPts val="0"/>
              </a:spcBef>
              <a:spcAft>
                <a:spcPts val="0"/>
              </a:spcAft>
              <a:buClr>
                <a:schemeClr val="lt1"/>
              </a:buClr>
              <a:buSzPts val="3600"/>
              <a:buNone/>
              <a:defRPr b="1" sz="3600">
                <a:solidFill>
                  <a:schemeClr val="lt1"/>
                </a:solidFill>
              </a:defRPr>
            </a:lvl9pPr>
          </a:lstStyle>
          <a:p/>
        </p:txBody>
      </p:sp>
      <p:sp>
        <p:nvSpPr>
          <p:cNvPr id="133" name="Google Shape;133;p33"/>
          <p:cNvSpPr txBox="1"/>
          <p:nvPr>
            <p:ph idx="1" type="subTitle"/>
          </p:nvPr>
        </p:nvSpPr>
        <p:spPr>
          <a:xfrm>
            <a:off x="2481900" y="2519525"/>
            <a:ext cx="4180200" cy="46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accent1"/>
              </a:buClr>
              <a:buSzPts val="1800"/>
              <a:buNone/>
              <a:defRPr sz="1800">
                <a:solidFill>
                  <a:schemeClr val="accent1"/>
                </a:solidFill>
              </a:defRPr>
            </a:lvl2pPr>
            <a:lvl3pPr lvl="2" algn="ctr">
              <a:lnSpc>
                <a:spcPct val="100000"/>
              </a:lnSpc>
              <a:spcBef>
                <a:spcPts val="0"/>
              </a:spcBef>
              <a:spcAft>
                <a:spcPts val="0"/>
              </a:spcAft>
              <a:buClr>
                <a:schemeClr val="accent1"/>
              </a:buClr>
              <a:buSzPts val="1800"/>
              <a:buNone/>
              <a:defRPr sz="1800">
                <a:solidFill>
                  <a:schemeClr val="accent1"/>
                </a:solidFill>
              </a:defRPr>
            </a:lvl3pPr>
            <a:lvl4pPr lvl="3" algn="ctr">
              <a:lnSpc>
                <a:spcPct val="100000"/>
              </a:lnSpc>
              <a:spcBef>
                <a:spcPts val="0"/>
              </a:spcBef>
              <a:spcAft>
                <a:spcPts val="0"/>
              </a:spcAft>
              <a:buClr>
                <a:schemeClr val="accent1"/>
              </a:buClr>
              <a:buSzPts val="1800"/>
              <a:buNone/>
              <a:defRPr sz="1800">
                <a:solidFill>
                  <a:schemeClr val="accent1"/>
                </a:solidFill>
              </a:defRPr>
            </a:lvl4pPr>
            <a:lvl5pPr lvl="4" algn="ctr">
              <a:lnSpc>
                <a:spcPct val="100000"/>
              </a:lnSpc>
              <a:spcBef>
                <a:spcPts val="0"/>
              </a:spcBef>
              <a:spcAft>
                <a:spcPts val="0"/>
              </a:spcAft>
              <a:buClr>
                <a:schemeClr val="accent1"/>
              </a:buClr>
              <a:buSzPts val="1800"/>
              <a:buNone/>
              <a:defRPr sz="1800">
                <a:solidFill>
                  <a:schemeClr val="accent1"/>
                </a:solidFill>
              </a:defRPr>
            </a:lvl5pPr>
            <a:lvl6pPr lvl="5" algn="ctr">
              <a:lnSpc>
                <a:spcPct val="100000"/>
              </a:lnSpc>
              <a:spcBef>
                <a:spcPts val="0"/>
              </a:spcBef>
              <a:spcAft>
                <a:spcPts val="0"/>
              </a:spcAft>
              <a:buClr>
                <a:schemeClr val="accent1"/>
              </a:buClr>
              <a:buSzPts val="1800"/>
              <a:buNone/>
              <a:defRPr sz="1800">
                <a:solidFill>
                  <a:schemeClr val="accent1"/>
                </a:solidFill>
              </a:defRPr>
            </a:lvl6pPr>
            <a:lvl7pPr lvl="6" algn="ctr">
              <a:lnSpc>
                <a:spcPct val="100000"/>
              </a:lnSpc>
              <a:spcBef>
                <a:spcPts val="0"/>
              </a:spcBef>
              <a:spcAft>
                <a:spcPts val="0"/>
              </a:spcAft>
              <a:buClr>
                <a:schemeClr val="accent1"/>
              </a:buClr>
              <a:buSzPts val="1800"/>
              <a:buNone/>
              <a:defRPr sz="1800">
                <a:solidFill>
                  <a:schemeClr val="accent1"/>
                </a:solidFill>
              </a:defRPr>
            </a:lvl7pPr>
            <a:lvl8pPr lvl="7" algn="ctr">
              <a:lnSpc>
                <a:spcPct val="100000"/>
              </a:lnSpc>
              <a:spcBef>
                <a:spcPts val="0"/>
              </a:spcBef>
              <a:spcAft>
                <a:spcPts val="0"/>
              </a:spcAft>
              <a:buClr>
                <a:schemeClr val="accent1"/>
              </a:buClr>
              <a:buSzPts val="1800"/>
              <a:buNone/>
              <a:defRPr sz="1800">
                <a:solidFill>
                  <a:schemeClr val="accent1"/>
                </a:solidFill>
              </a:defRPr>
            </a:lvl8pPr>
            <a:lvl9pPr lvl="8"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1_1">
    <p:bg>
      <p:bgPr>
        <a:blipFill>
          <a:blip r:embed="rId2">
            <a:alphaModFix/>
          </a:blip>
          <a:stretch>
            <a:fillRect/>
          </a:stretch>
        </a:blipFill>
      </p:bgPr>
    </p:bg>
    <p:spTree>
      <p:nvGrpSpPr>
        <p:cNvPr id="134" name="Shape 134"/>
        <p:cNvGrpSpPr/>
        <p:nvPr/>
      </p:nvGrpSpPr>
      <p:grpSpPr>
        <a:xfrm>
          <a:off x="0" y="0"/>
          <a:ext cx="0" cy="0"/>
          <a:chOff x="0" y="0"/>
          <a:chExt cx="0" cy="0"/>
        </a:xfrm>
      </p:grpSpPr>
      <p:sp>
        <p:nvSpPr>
          <p:cNvPr id="135" name="Google Shape;135;p34"/>
          <p:cNvSpPr txBox="1"/>
          <p:nvPr>
            <p:ph type="title"/>
          </p:nvPr>
        </p:nvSpPr>
        <p:spPr>
          <a:xfrm>
            <a:off x="938500" y="445025"/>
            <a:ext cx="47022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1_1_1">
    <p:bg>
      <p:bgPr>
        <a:blipFill>
          <a:blip r:embed="rId2">
            <a:alphaModFix/>
          </a:blip>
          <a:stretch>
            <a:fillRect/>
          </a:stretch>
        </a:blipFill>
      </p:bgPr>
    </p:bg>
    <p:spTree>
      <p:nvGrpSpPr>
        <p:cNvPr id="136" name="Shape 136"/>
        <p:cNvGrpSpPr/>
        <p:nvPr/>
      </p:nvGrpSpPr>
      <p:grpSpPr>
        <a:xfrm>
          <a:off x="0" y="0"/>
          <a:ext cx="0" cy="0"/>
          <a:chOff x="0" y="0"/>
          <a:chExt cx="0" cy="0"/>
        </a:xfrm>
      </p:grpSpPr>
      <p:sp>
        <p:nvSpPr>
          <p:cNvPr id="137" name="Google Shape;137;p35"/>
          <p:cNvSpPr txBox="1"/>
          <p:nvPr>
            <p:ph type="title"/>
          </p:nvPr>
        </p:nvSpPr>
        <p:spPr>
          <a:xfrm>
            <a:off x="938500" y="445025"/>
            <a:ext cx="47022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1_1_1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36"/>
          <p:cNvSpPr txBox="1"/>
          <p:nvPr>
            <p:ph type="title"/>
          </p:nvPr>
        </p:nvSpPr>
        <p:spPr>
          <a:xfrm>
            <a:off x="938500" y="445025"/>
            <a:ext cx="47022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Lists">
  <p:cSld name="SECTION_TITLE_AND_DESCRIPTION_1_3">
    <p:bg>
      <p:bgPr>
        <a:blipFill>
          <a:blip r:embed="rId2">
            <a:alphaModFix/>
          </a:blip>
          <a:stretch>
            <a:fillRect/>
          </a:stretch>
        </a:blipFill>
      </p:bgPr>
    </p:bg>
    <p:spTree>
      <p:nvGrpSpPr>
        <p:cNvPr id="140" name="Shape 140"/>
        <p:cNvGrpSpPr/>
        <p:nvPr/>
      </p:nvGrpSpPr>
      <p:grpSpPr>
        <a:xfrm>
          <a:off x="0" y="0"/>
          <a:ext cx="0" cy="0"/>
          <a:chOff x="0" y="0"/>
          <a:chExt cx="0" cy="0"/>
        </a:xfrm>
      </p:grpSpPr>
      <p:sp>
        <p:nvSpPr>
          <p:cNvPr id="141" name="Google Shape;141;p37"/>
          <p:cNvSpPr txBox="1"/>
          <p:nvPr>
            <p:ph type="title"/>
          </p:nvPr>
        </p:nvSpPr>
        <p:spPr>
          <a:xfrm>
            <a:off x="938500" y="445025"/>
            <a:ext cx="49647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42" name="Google Shape;142;p37"/>
          <p:cNvSpPr txBox="1"/>
          <p:nvPr>
            <p:ph idx="1" type="body"/>
          </p:nvPr>
        </p:nvSpPr>
        <p:spPr>
          <a:xfrm>
            <a:off x="1067241" y="2651775"/>
            <a:ext cx="3258900" cy="1795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00000"/>
              </a:lnSpc>
              <a:spcBef>
                <a:spcPts val="1000"/>
              </a:spcBef>
              <a:spcAft>
                <a:spcPts val="0"/>
              </a:spcAft>
              <a:buClr>
                <a:schemeClr val="lt1"/>
              </a:buClr>
              <a:buSzPts val="1400"/>
              <a:buChar char="○"/>
              <a:defRPr>
                <a:solidFill>
                  <a:schemeClr val="lt1"/>
                </a:solidFill>
              </a:defRPr>
            </a:lvl2pPr>
            <a:lvl3pPr indent="-317500" lvl="2" marL="1371600" algn="l">
              <a:lnSpc>
                <a:spcPct val="100000"/>
              </a:lnSpc>
              <a:spcBef>
                <a:spcPts val="1600"/>
              </a:spcBef>
              <a:spcAft>
                <a:spcPts val="0"/>
              </a:spcAft>
              <a:buClr>
                <a:schemeClr val="lt1"/>
              </a:buClr>
              <a:buSzPts val="1400"/>
              <a:buChar char="■"/>
              <a:defRPr>
                <a:solidFill>
                  <a:schemeClr val="lt1"/>
                </a:solidFill>
              </a:defRPr>
            </a:lvl3pPr>
            <a:lvl4pPr indent="-317500" lvl="3" marL="1828800" algn="l">
              <a:lnSpc>
                <a:spcPct val="100000"/>
              </a:lnSpc>
              <a:spcBef>
                <a:spcPts val="1600"/>
              </a:spcBef>
              <a:spcAft>
                <a:spcPts val="0"/>
              </a:spcAft>
              <a:buClr>
                <a:schemeClr val="lt1"/>
              </a:buClr>
              <a:buSzPts val="1400"/>
              <a:buChar char="●"/>
              <a:defRPr>
                <a:solidFill>
                  <a:schemeClr val="lt1"/>
                </a:solidFill>
              </a:defRPr>
            </a:lvl4pPr>
            <a:lvl5pPr indent="-317500" lvl="4" marL="2286000" algn="l">
              <a:lnSpc>
                <a:spcPct val="100000"/>
              </a:lnSpc>
              <a:spcBef>
                <a:spcPts val="1600"/>
              </a:spcBef>
              <a:spcAft>
                <a:spcPts val="0"/>
              </a:spcAft>
              <a:buClr>
                <a:schemeClr val="lt1"/>
              </a:buClr>
              <a:buSzPts val="1400"/>
              <a:buChar char="○"/>
              <a:defRPr>
                <a:solidFill>
                  <a:schemeClr val="lt1"/>
                </a:solidFill>
              </a:defRPr>
            </a:lvl5pPr>
            <a:lvl6pPr indent="-317500" lvl="5" marL="2743200" algn="l">
              <a:lnSpc>
                <a:spcPct val="100000"/>
              </a:lnSpc>
              <a:spcBef>
                <a:spcPts val="1600"/>
              </a:spcBef>
              <a:spcAft>
                <a:spcPts val="0"/>
              </a:spcAft>
              <a:buClr>
                <a:schemeClr val="lt1"/>
              </a:buClr>
              <a:buSzPts val="1400"/>
              <a:buChar char="■"/>
              <a:defRPr>
                <a:solidFill>
                  <a:schemeClr val="lt1"/>
                </a:solidFill>
              </a:defRPr>
            </a:lvl6pPr>
            <a:lvl7pPr indent="-317500" lvl="6" marL="3200400" algn="l">
              <a:lnSpc>
                <a:spcPct val="100000"/>
              </a:lnSpc>
              <a:spcBef>
                <a:spcPts val="1600"/>
              </a:spcBef>
              <a:spcAft>
                <a:spcPts val="0"/>
              </a:spcAft>
              <a:buClr>
                <a:schemeClr val="lt1"/>
              </a:buClr>
              <a:buSzPts val="1400"/>
              <a:buChar char="●"/>
              <a:defRPr>
                <a:solidFill>
                  <a:schemeClr val="lt1"/>
                </a:solidFill>
              </a:defRPr>
            </a:lvl7pPr>
            <a:lvl8pPr indent="-317500" lvl="7" marL="3657600" algn="l">
              <a:lnSpc>
                <a:spcPct val="100000"/>
              </a:lnSpc>
              <a:spcBef>
                <a:spcPts val="1600"/>
              </a:spcBef>
              <a:spcAft>
                <a:spcPts val="0"/>
              </a:spcAft>
              <a:buClr>
                <a:schemeClr val="lt1"/>
              </a:buClr>
              <a:buSzPts val="1400"/>
              <a:buChar char="○"/>
              <a:defRPr>
                <a:solidFill>
                  <a:schemeClr val="lt1"/>
                </a:solidFill>
              </a:defRPr>
            </a:lvl8pPr>
            <a:lvl9pPr indent="-317500" lvl="8" marL="4114800" algn="l">
              <a:lnSpc>
                <a:spcPct val="100000"/>
              </a:lnSpc>
              <a:spcBef>
                <a:spcPts val="1600"/>
              </a:spcBef>
              <a:spcAft>
                <a:spcPts val="1600"/>
              </a:spcAft>
              <a:buClr>
                <a:schemeClr val="lt1"/>
              </a:buClr>
              <a:buSzPts val="1400"/>
              <a:buChar char="■"/>
              <a:defRPr>
                <a:solidFill>
                  <a:schemeClr val="lt1"/>
                </a:solidFill>
              </a:defRPr>
            </a:lvl9pPr>
          </a:lstStyle>
          <a:p/>
        </p:txBody>
      </p:sp>
      <p:sp>
        <p:nvSpPr>
          <p:cNvPr id="143" name="Google Shape;143;p37"/>
          <p:cNvSpPr txBox="1"/>
          <p:nvPr>
            <p:ph idx="2" type="body"/>
          </p:nvPr>
        </p:nvSpPr>
        <p:spPr>
          <a:xfrm>
            <a:off x="4673852" y="2651775"/>
            <a:ext cx="3258900" cy="1795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00000"/>
              </a:lnSpc>
              <a:spcBef>
                <a:spcPts val="1000"/>
              </a:spcBef>
              <a:spcAft>
                <a:spcPts val="0"/>
              </a:spcAft>
              <a:buClr>
                <a:schemeClr val="lt1"/>
              </a:buClr>
              <a:buSzPts val="1400"/>
              <a:buChar char="○"/>
              <a:defRPr>
                <a:solidFill>
                  <a:schemeClr val="lt1"/>
                </a:solidFill>
              </a:defRPr>
            </a:lvl2pPr>
            <a:lvl3pPr indent="-317500" lvl="2" marL="1371600" algn="l">
              <a:lnSpc>
                <a:spcPct val="100000"/>
              </a:lnSpc>
              <a:spcBef>
                <a:spcPts val="1600"/>
              </a:spcBef>
              <a:spcAft>
                <a:spcPts val="0"/>
              </a:spcAft>
              <a:buClr>
                <a:schemeClr val="lt1"/>
              </a:buClr>
              <a:buSzPts val="1400"/>
              <a:buChar char="■"/>
              <a:defRPr>
                <a:solidFill>
                  <a:schemeClr val="lt1"/>
                </a:solidFill>
              </a:defRPr>
            </a:lvl3pPr>
            <a:lvl4pPr indent="-317500" lvl="3" marL="1828800" algn="l">
              <a:lnSpc>
                <a:spcPct val="100000"/>
              </a:lnSpc>
              <a:spcBef>
                <a:spcPts val="1600"/>
              </a:spcBef>
              <a:spcAft>
                <a:spcPts val="0"/>
              </a:spcAft>
              <a:buClr>
                <a:schemeClr val="lt1"/>
              </a:buClr>
              <a:buSzPts val="1400"/>
              <a:buChar char="●"/>
              <a:defRPr>
                <a:solidFill>
                  <a:schemeClr val="lt1"/>
                </a:solidFill>
              </a:defRPr>
            </a:lvl4pPr>
            <a:lvl5pPr indent="-317500" lvl="4" marL="2286000" algn="l">
              <a:lnSpc>
                <a:spcPct val="100000"/>
              </a:lnSpc>
              <a:spcBef>
                <a:spcPts val="1600"/>
              </a:spcBef>
              <a:spcAft>
                <a:spcPts val="0"/>
              </a:spcAft>
              <a:buClr>
                <a:schemeClr val="lt1"/>
              </a:buClr>
              <a:buSzPts val="1400"/>
              <a:buChar char="○"/>
              <a:defRPr>
                <a:solidFill>
                  <a:schemeClr val="lt1"/>
                </a:solidFill>
              </a:defRPr>
            </a:lvl5pPr>
            <a:lvl6pPr indent="-317500" lvl="5" marL="2743200" algn="l">
              <a:lnSpc>
                <a:spcPct val="100000"/>
              </a:lnSpc>
              <a:spcBef>
                <a:spcPts val="1600"/>
              </a:spcBef>
              <a:spcAft>
                <a:spcPts val="0"/>
              </a:spcAft>
              <a:buClr>
                <a:schemeClr val="lt1"/>
              </a:buClr>
              <a:buSzPts val="1400"/>
              <a:buChar char="■"/>
              <a:defRPr>
                <a:solidFill>
                  <a:schemeClr val="lt1"/>
                </a:solidFill>
              </a:defRPr>
            </a:lvl6pPr>
            <a:lvl7pPr indent="-317500" lvl="6" marL="3200400" algn="l">
              <a:lnSpc>
                <a:spcPct val="100000"/>
              </a:lnSpc>
              <a:spcBef>
                <a:spcPts val="1600"/>
              </a:spcBef>
              <a:spcAft>
                <a:spcPts val="0"/>
              </a:spcAft>
              <a:buClr>
                <a:schemeClr val="lt1"/>
              </a:buClr>
              <a:buSzPts val="1400"/>
              <a:buChar char="●"/>
              <a:defRPr>
                <a:solidFill>
                  <a:schemeClr val="lt1"/>
                </a:solidFill>
              </a:defRPr>
            </a:lvl7pPr>
            <a:lvl8pPr indent="-317500" lvl="7" marL="3657600" algn="l">
              <a:lnSpc>
                <a:spcPct val="100000"/>
              </a:lnSpc>
              <a:spcBef>
                <a:spcPts val="1600"/>
              </a:spcBef>
              <a:spcAft>
                <a:spcPts val="0"/>
              </a:spcAft>
              <a:buClr>
                <a:schemeClr val="lt1"/>
              </a:buClr>
              <a:buSzPts val="1400"/>
              <a:buChar char="○"/>
              <a:defRPr>
                <a:solidFill>
                  <a:schemeClr val="lt1"/>
                </a:solidFill>
              </a:defRPr>
            </a:lvl8pPr>
            <a:lvl9pPr indent="-317500" lvl="8" marL="4114800" algn="l">
              <a:lnSpc>
                <a:spcPct val="100000"/>
              </a:lnSpc>
              <a:spcBef>
                <a:spcPts val="1600"/>
              </a:spcBef>
              <a:spcAft>
                <a:spcPts val="1600"/>
              </a:spcAft>
              <a:buClr>
                <a:schemeClr val="lt1"/>
              </a:buClr>
              <a:buSzPts val="1400"/>
              <a:buChar char="■"/>
              <a:defRPr>
                <a:solidFill>
                  <a:schemeClr val="lt1"/>
                </a:solidFill>
              </a:defRPr>
            </a:lvl9pPr>
          </a:lstStyle>
          <a:p/>
        </p:txBody>
      </p:sp>
      <p:sp>
        <p:nvSpPr>
          <p:cNvPr id="144" name="Google Shape;144;p37"/>
          <p:cNvSpPr txBox="1"/>
          <p:nvPr>
            <p:ph idx="3" type="title"/>
          </p:nvPr>
        </p:nvSpPr>
        <p:spPr>
          <a:xfrm>
            <a:off x="1213499" y="1955125"/>
            <a:ext cx="3258900" cy="548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145" name="Google Shape;145;p37"/>
          <p:cNvSpPr txBox="1"/>
          <p:nvPr>
            <p:ph idx="4" type="title"/>
          </p:nvPr>
        </p:nvSpPr>
        <p:spPr>
          <a:xfrm>
            <a:off x="4820099" y="1955125"/>
            <a:ext cx="3258900" cy="548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Numbers">
  <p:cSld name="CAPTION_ONLY_1_1_1_1">
    <p:bg>
      <p:bgPr>
        <a:blipFill>
          <a:blip r:embed="rId2">
            <a:alphaModFix/>
          </a:blip>
          <a:stretch>
            <a:fillRect/>
          </a:stretch>
        </a:blipFill>
      </p:bgPr>
    </p:bg>
    <p:spTree>
      <p:nvGrpSpPr>
        <p:cNvPr id="146" name="Shape 146"/>
        <p:cNvGrpSpPr/>
        <p:nvPr/>
      </p:nvGrpSpPr>
      <p:grpSpPr>
        <a:xfrm>
          <a:off x="0" y="0"/>
          <a:ext cx="0" cy="0"/>
          <a:chOff x="0" y="0"/>
          <a:chExt cx="0" cy="0"/>
        </a:xfrm>
      </p:grpSpPr>
      <p:sp>
        <p:nvSpPr>
          <p:cNvPr id="147" name="Google Shape;147;p38"/>
          <p:cNvSpPr txBox="1"/>
          <p:nvPr>
            <p:ph type="title"/>
          </p:nvPr>
        </p:nvSpPr>
        <p:spPr>
          <a:xfrm>
            <a:off x="4996800" y="661843"/>
            <a:ext cx="3159300" cy="7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48" name="Google Shape;148;p38"/>
          <p:cNvSpPr txBox="1"/>
          <p:nvPr>
            <p:ph idx="1" type="subTitle"/>
          </p:nvPr>
        </p:nvSpPr>
        <p:spPr>
          <a:xfrm>
            <a:off x="4911000" y="1265850"/>
            <a:ext cx="3330900" cy="41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accent1"/>
              </a:buClr>
              <a:buSzPts val="2100"/>
              <a:buNone/>
              <a:defRPr sz="2100">
                <a:solidFill>
                  <a:schemeClr val="accent1"/>
                </a:solidFill>
              </a:defRPr>
            </a:lvl2pPr>
            <a:lvl3pPr lvl="2" algn="ctr">
              <a:lnSpc>
                <a:spcPct val="100000"/>
              </a:lnSpc>
              <a:spcBef>
                <a:spcPts val="0"/>
              </a:spcBef>
              <a:spcAft>
                <a:spcPts val="0"/>
              </a:spcAft>
              <a:buClr>
                <a:schemeClr val="accent1"/>
              </a:buClr>
              <a:buSzPts val="2100"/>
              <a:buNone/>
              <a:defRPr sz="2100">
                <a:solidFill>
                  <a:schemeClr val="accent1"/>
                </a:solidFill>
              </a:defRPr>
            </a:lvl3pPr>
            <a:lvl4pPr lvl="3" algn="ctr">
              <a:lnSpc>
                <a:spcPct val="100000"/>
              </a:lnSpc>
              <a:spcBef>
                <a:spcPts val="0"/>
              </a:spcBef>
              <a:spcAft>
                <a:spcPts val="0"/>
              </a:spcAft>
              <a:buClr>
                <a:schemeClr val="accent1"/>
              </a:buClr>
              <a:buSzPts val="2100"/>
              <a:buNone/>
              <a:defRPr sz="2100">
                <a:solidFill>
                  <a:schemeClr val="accent1"/>
                </a:solidFill>
              </a:defRPr>
            </a:lvl4pPr>
            <a:lvl5pPr lvl="4" algn="ctr">
              <a:lnSpc>
                <a:spcPct val="100000"/>
              </a:lnSpc>
              <a:spcBef>
                <a:spcPts val="0"/>
              </a:spcBef>
              <a:spcAft>
                <a:spcPts val="0"/>
              </a:spcAft>
              <a:buClr>
                <a:schemeClr val="accent1"/>
              </a:buClr>
              <a:buSzPts val="2100"/>
              <a:buNone/>
              <a:defRPr sz="2100">
                <a:solidFill>
                  <a:schemeClr val="accent1"/>
                </a:solidFill>
              </a:defRPr>
            </a:lvl5pPr>
            <a:lvl6pPr lvl="5" algn="ctr">
              <a:lnSpc>
                <a:spcPct val="100000"/>
              </a:lnSpc>
              <a:spcBef>
                <a:spcPts val="0"/>
              </a:spcBef>
              <a:spcAft>
                <a:spcPts val="0"/>
              </a:spcAft>
              <a:buClr>
                <a:schemeClr val="accent1"/>
              </a:buClr>
              <a:buSzPts val="2100"/>
              <a:buNone/>
              <a:defRPr sz="2100">
                <a:solidFill>
                  <a:schemeClr val="accent1"/>
                </a:solidFill>
              </a:defRPr>
            </a:lvl6pPr>
            <a:lvl7pPr lvl="6" algn="ctr">
              <a:lnSpc>
                <a:spcPct val="100000"/>
              </a:lnSpc>
              <a:spcBef>
                <a:spcPts val="0"/>
              </a:spcBef>
              <a:spcAft>
                <a:spcPts val="0"/>
              </a:spcAft>
              <a:buClr>
                <a:schemeClr val="accent1"/>
              </a:buClr>
              <a:buSzPts val="2100"/>
              <a:buNone/>
              <a:defRPr sz="2100">
                <a:solidFill>
                  <a:schemeClr val="accent1"/>
                </a:solidFill>
              </a:defRPr>
            </a:lvl7pPr>
            <a:lvl8pPr lvl="7" algn="ctr">
              <a:lnSpc>
                <a:spcPct val="100000"/>
              </a:lnSpc>
              <a:spcBef>
                <a:spcPts val="0"/>
              </a:spcBef>
              <a:spcAft>
                <a:spcPts val="0"/>
              </a:spcAft>
              <a:buClr>
                <a:schemeClr val="accent1"/>
              </a:buClr>
              <a:buSzPts val="2100"/>
              <a:buNone/>
              <a:defRPr sz="2100">
                <a:solidFill>
                  <a:schemeClr val="accent1"/>
                </a:solidFill>
              </a:defRPr>
            </a:lvl8pPr>
            <a:lvl9pPr lvl="8"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49" name="Google Shape;149;p38"/>
          <p:cNvSpPr txBox="1"/>
          <p:nvPr>
            <p:ph idx="2" type="title"/>
          </p:nvPr>
        </p:nvSpPr>
        <p:spPr>
          <a:xfrm>
            <a:off x="4996800" y="2099193"/>
            <a:ext cx="3159300" cy="7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50" name="Google Shape;150;p38"/>
          <p:cNvSpPr txBox="1"/>
          <p:nvPr>
            <p:ph idx="3" type="subTitle"/>
          </p:nvPr>
        </p:nvSpPr>
        <p:spPr>
          <a:xfrm>
            <a:off x="4911000" y="2703200"/>
            <a:ext cx="3330900" cy="41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accent1"/>
              </a:buClr>
              <a:buSzPts val="2100"/>
              <a:buNone/>
              <a:defRPr sz="2100">
                <a:solidFill>
                  <a:schemeClr val="accent1"/>
                </a:solidFill>
              </a:defRPr>
            </a:lvl2pPr>
            <a:lvl3pPr lvl="2" algn="ctr">
              <a:lnSpc>
                <a:spcPct val="100000"/>
              </a:lnSpc>
              <a:spcBef>
                <a:spcPts val="0"/>
              </a:spcBef>
              <a:spcAft>
                <a:spcPts val="0"/>
              </a:spcAft>
              <a:buClr>
                <a:schemeClr val="accent1"/>
              </a:buClr>
              <a:buSzPts val="2100"/>
              <a:buNone/>
              <a:defRPr sz="2100">
                <a:solidFill>
                  <a:schemeClr val="accent1"/>
                </a:solidFill>
              </a:defRPr>
            </a:lvl3pPr>
            <a:lvl4pPr lvl="3" algn="ctr">
              <a:lnSpc>
                <a:spcPct val="100000"/>
              </a:lnSpc>
              <a:spcBef>
                <a:spcPts val="0"/>
              </a:spcBef>
              <a:spcAft>
                <a:spcPts val="0"/>
              </a:spcAft>
              <a:buClr>
                <a:schemeClr val="accent1"/>
              </a:buClr>
              <a:buSzPts val="2100"/>
              <a:buNone/>
              <a:defRPr sz="2100">
                <a:solidFill>
                  <a:schemeClr val="accent1"/>
                </a:solidFill>
              </a:defRPr>
            </a:lvl4pPr>
            <a:lvl5pPr lvl="4" algn="ctr">
              <a:lnSpc>
                <a:spcPct val="100000"/>
              </a:lnSpc>
              <a:spcBef>
                <a:spcPts val="0"/>
              </a:spcBef>
              <a:spcAft>
                <a:spcPts val="0"/>
              </a:spcAft>
              <a:buClr>
                <a:schemeClr val="accent1"/>
              </a:buClr>
              <a:buSzPts val="2100"/>
              <a:buNone/>
              <a:defRPr sz="2100">
                <a:solidFill>
                  <a:schemeClr val="accent1"/>
                </a:solidFill>
              </a:defRPr>
            </a:lvl5pPr>
            <a:lvl6pPr lvl="5" algn="ctr">
              <a:lnSpc>
                <a:spcPct val="100000"/>
              </a:lnSpc>
              <a:spcBef>
                <a:spcPts val="0"/>
              </a:spcBef>
              <a:spcAft>
                <a:spcPts val="0"/>
              </a:spcAft>
              <a:buClr>
                <a:schemeClr val="accent1"/>
              </a:buClr>
              <a:buSzPts val="2100"/>
              <a:buNone/>
              <a:defRPr sz="2100">
                <a:solidFill>
                  <a:schemeClr val="accent1"/>
                </a:solidFill>
              </a:defRPr>
            </a:lvl6pPr>
            <a:lvl7pPr lvl="6" algn="ctr">
              <a:lnSpc>
                <a:spcPct val="100000"/>
              </a:lnSpc>
              <a:spcBef>
                <a:spcPts val="0"/>
              </a:spcBef>
              <a:spcAft>
                <a:spcPts val="0"/>
              </a:spcAft>
              <a:buClr>
                <a:schemeClr val="accent1"/>
              </a:buClr>
              <a:buSzPts val="2100"/>
              <a:buNone/>
              <a:defRPr sz="2100">
                <a:solidFill>
                  <a:schemeClr val="accent1"/>
                </a:solidFill>
              </a:defRPr>
            </a:lvl7pPr>
            <a:lvl8pPr lvl="7" algn="ctr">
              <a:lnSpc>
                <a:spcPct val="100000"/>
              </a:lnSpc>
              <a:spcBef>
                <a:spcPts val="0"/>
              </a:spcBef>
              <a:spcAft>
                <a:spcPts val="0"/>
              </a:spcAft>
              <a:buClr>
                <a:schemeClr val="accent1"/>
              </a:buClr>
              <a:buSzPts val="2100"/>
              <a:buNone/>
              <a:defRPr sz="2100">
                <a:solidFill>
                  <a:schemeClr val="accent1"/>
                </a:solidFill>
              </a:defRPr>
            </a:lvl8pPr>
            <a:lvl9pPr lvl="8"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51" name="Google Shape;151;p38"/>
          <p:cNvSpPr txBox="1"/>
          <p:nvPr>
            <p:ph idx="4" type="title"/>
          </p:nvPr>
        </p:nvSpPr>
        <p:spPr>
          <a:xfrm>
            <a:off x="4996800" y="3536543"/>
            <a:ext cx="3159300" cy="723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52" name="Google Shape;152;p38"/>
          <p:cNvSpPr txBox="1"/>
          <p:nvPr>
            <p:ph idx="5" type="subTitle"/>
          </p:nvPr>
        </p:nvSpPr>
        <p:spPr>
          <a:xfrm>
            <a:off x="4911000" y="4140550"/>
            <a:ext cx="3330900" cy="41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accent1"/>
              </a:buClr>
              <a:buSzPts val="2100"/>
              <a:buNone/>
              <a:defRPr sz="2100">
                <a:solidFill>
                  <a:schemeClr val="accent1"/>
                </a:solidFill>
              </a:defRPr>
            </a:lvl2pPr>
            <a:lvl3pPr lvl="2" algn="ctr">
              <a:lnSpc>
                <a:spcPct val="100000"/>
              </a:lnSpc>
              <a:spcBef>
                <a:spcPts val="0"/>
              </a:spcBef>
              <a:spcAft>
                <a:spcPts val="0"/>
              </a:spcAft>
              <a:buClr>
                <a:schemeClr val="accent1"/>
              </a:buClr>
              <a:buSzPts val="2100"/>
              <a:buNone/>
              <a:defRPr sz="2100">
                <a:solidFill>
                  <a:schemeClr val="accent1"/>
                </a:solidFill>
              </a:defRPr>
            </a:lvl3pPr>
            <a:lvl4pPr lvl="3" algn="ctr">
              <a:lnSpc>
                <a:spcPct val="100000"/>
              </a:lnSpc>
              <a:spcBef>
                <a:spcPts val="0"/>
              </a:spcBef>
              <a:spcAft>
                <a:spcPts val="0"/>
              </a:spcAft>
              <a:buClr>
                <a:schemeClr val="accent1"/>
              </a:buClr>
              <a:buSzPts val="2100"/>
              <a:buNone/>
              <a:defRPr sz="2100">
                <a:solidFill>
                  <a:schemeClr val="accent1"/>
                </a:solidFill>
              </a:defRPr>
            </a:lvl4pPr>
            <a:lvl5pPr lvl="4" algn="ctr">
              <a:lnSpc>
                <a:spcPct val="100000"/>
              </a:lnSpc>
              <a:spcBef>
                <a:spcPts val="0"/>
              </a:spcBef>
              <a:spcAft>
                <a:spcPts val="0"/>
              </a:spcAft>
              <a:buClr>
                <a:schemeClr val="accent1"/>
              </a:buClr>
              <a:buSzPts val="2100"/>
              <a:buNone/>
              <a:defRPr sz="2100">
                <a:solidFill>
                  <a:schemeClr val="accent1"/>
                </a:solidFill>
              </a:defRPr>
            </a:lvl5pPr>
            <a:lvl6pPr lvl="5" algn="ctr">
              <a:lnSpc>
                <a:spcPct val="100000"/>
              </a:lnSpc>
              <a:spcBef>
                <a:spcPts val="0"/>
              </a:spcBef>
              <a:spcAft>
                <a:spcPts val="0"/>
              </a:spcAft>
              <a:buClr>
                <a:schemeClr val="accent1"/>
              </a:buClr>
              <a:buSzPts val="2100"/>
              <a:buNone/>
              <a:defRPr sz="2100">
                <a:solidFill>
                  <a:schemeClr val="accent1"/>
                </a:solidFill>
              </a:defRPr>
            </a:lvl6pPr>
            <a:lvl7pPr lvl="6" algn="ctr">
              <a:lnSpc>
                <a:spcPct val="100000"/>
              </a:lnSpc>
              <a:spcBef>
                <a:spcPts val="0"/>
              </a:spcBef>
              <a:spcAft>
                <a:spcPts val="0"/>
              </a:spcAft>
              <a:buClr>
                <a:schemeClr val="accent1"/>
              </a:buClr>
              <a:buSzPts val="2100"/>
              <a:buNone/>
              <a:defRPr sz="2100">
                <a:solidFill>
                  <a:schemeClr val="accent1"/>
                </a:solidFill>
              </a:defRPr>
            </a:lvl7pPr>
            <a:lvl8pPr lvl="7" algn="ctr">
              <a:lnSpc>
                <a:spcPct val="100000"/>
              </a:lnSpc>
              <a:spcBef>
                <a:spcPts val="0"/>
              </a:spcBef>
              <a:spcAft>
                <a:spcPts val="0"/>
              </a:spcAft>
              <a:buClr>
                <a:schemeClr val="accent1"/>
              </a:buClr>
              <a:buSzPts val="2100"/>
              <a:buNone/>
              <a:defRPr sz="2100">
                <a:solidFill>
                  <a:schemeClr val="accent1"/>
                </a:solidFill>
              </a:defRPr>
            </a:lvl8pPr>
            <a:lvl9pPr lvl="8" algn="ctr">
              <a:lnSpc>
                <a:spcPct val="100000"/>
              </a:lnSpc>
              <a:spcBef>
                <a:spcPts val="0"/>
              </a:spcBef>
              <a:spcAft>
                <a:spcPts val="0"/>
              </a:spcAft>
              <a:buClr>
                <a:schemeClr val="accent1"/>
              </a:buClr>
              <a:buSzPts val="2100"/>
              <a:buNone/>
              <a:defRPr sz="2100">
                <a:solidFill>
                  <a:schemeClr val="accent1"/>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SECTION_TITLE_AND_DESCRIPTION_1_1_1">
    <p:bg>
      <p:bgPr>
        <a:blipFill>
          <a:blip r:embed="rId2">
            <a:alphaModFix/>
          </a:blip>
          <a:stretch>
            <a:fillRect/>
          </a:stretch>
        </a:blipFill>
      </p:bgPr>
    </p:bg>
    <p:spTree>
      <p:nvGrpSpPr>
        <p:cNvPr id="153" name="Shape 153"/>
        <p:cNvGrpSpPr/>
        <p:nvPr/>
      </p:nvGrpSpPr>
      <p:grpSpPr>
        <a:xfrm>
          <a:off x="0" y="0"/>
          <a:ext cx="0" cy="0"/>
          <a:chOff x="0" y="0"/>
          <a:chExt cx="0" cy="0"/>
        </a:xfrm>
      </p:grpSpPr>
      <p:sp>
        <p:nvSpPr>
          <p:cNvPr id="154" name="Google Shape;154;p39"/>
          <p:cNvSpPr txBox="1"/>
          <p:nvPr>
            <p:ph type="title"/>
          </p:nvPr>
        </p:nvSpPr>
        <p:spPr>
          <a:xfrm>
            <a:off x="3538497" y="1818541"/>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55" name="Google Shape;155;p39"/>
          <p:cNvSpPr txBox="1"/>
          <p:nvPr>
            <p:ph idx="1" type="subTitle"/>
          </p:nvPr>
        </p:nvSpPr>
        <p:spPr>
          <a:xfrm>
            <a:off x="3538498" y="2324765"/>
            <a:ext cx="2067000" cy="64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56" name="Google Shape;156;p39"/>
          <p:cNvSpPr txBox="1"/>
          <p:nvPr>
            <p:ph idx="2" type="title"/>
          </p:nvPr>
        </p:nvSpPr>
        <p:spPr>
          <a:xfrm>
            <a:off x="6028553" y="1818541"/>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57" name="Google Shape;157;p39"/>
          <p:cNvSpPr txBox="1"/>
          <p:nvPr>
            <p:ph idx="3" type="subTitle"/>
          </p:nvPr>
        </p:nvSpPr>
        <p:spPr>
          <a:xfrm>
            <a:off x="6028552" y="2324765"/>
            <a:ext cx="2067000" cy="64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58" name="Google Shape;158;p39"/>
          <p:cNvSpPr txBox="1"/>
          <p:nvPr>
            <p:ph idx="4"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59" name="Google Shape;159;p39"/>
          <p:cNvSpPr txBox="1"/>
          <p:nvPr>
            <p:ph idx="5" type="title"/>
          </p:nvPr>
        </p:nvSpPr>
        <p:spPr>
          <a:xfrm>
            <a:off x="1048447" y="1818541"/>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60" name="Google Shape;160;p39"/>
          <p:cNvSpPr txBox="1"/>
          <p:nvPr>
            <p:ph idx="6" type="subTitle"/>
          </p:nvPr>
        </p:nvSpPr>
        <p:spPr>
          <a:xfrm>
            <a:off x="1048450" y="2324765"/>
            <a:ext cx="2067000" cy="64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61" name="Google Shape;161;p39"/>
          <p:cNvSpPr txBox="1"/>
          <p:nvPr>
            <p:ph idx="7" type="title"/>
          </p:nvPr>
        </p:nvSpPr>
        <p:spPr>
          <a:xfrm>
            <a:off x="3538497" y="3325035"/>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62" name="Google Shape;162;p39"/>
          <p:cNvSpPr txBox="1"/>
          <p:nvPr>
            <p:ph idx="8" type="subTitle"/>
          </p:nvPr>
        </p:nvSpPr>
        <p:spPr>
          <a:xfrm>
            <a:off x="3538498" y="3831259"/>
            <a:ext cx="2067000" cy="64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63" name="Google Shape;163;p39"/>
          <p:cNvSpPr txBox="1"/>
          <p:nvPr>
            <p:ph idx="9" type="title"/>
          </p:nvPr>
        </p:nvSpPr>
        <p:spPr>
          <a:xfrm>
            <a:off x="6028553" y="3325035"/>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64" name="Google Shape;164;p39"/>
          <p:cNvSpPr txBox="1"/>
          <p:nvPr>
            <p:ph idx="13" type="subTitle"/>
          </p:nvPr>
        </p:nvSpPr>
        <p:spPr>
          <a:xfrm>
            <a:off x="6028552" y="3831259"/>
            <a:ext cx="2067000" cy="64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
        <p:nvSpPr>
          <p:cNvPr id="165" name="Google Shape;165;p39"/>
          <p:cNvSpPr txBox="1"/>
          <p:nvPr>
            <p:ph idx="14" type="title"/>
          </p:nvPr>
        </p:nvSpPr>
        <p:spPr>
          <a:xfrm>
            <a:off x="1048447" y="3325035"/>
            <a:ext cx="2067000" cy="548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None/>
              <a:defRPr sz="18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66" name="Google Shape;166;p39"/>
          <p:cNvSpPr txBox="1"/>
          <p:nvPr>
            <p:ph idx="15" type="subTitle"/>
          </p:nvPr>
        </p:nvSpPr>
        <p:spPr>
          <a:xfrm>
            <a:off x="1048450" y="3831259"/>
            <a:ext cx="2067000" cy="64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2100"/>
              <a:buNone/>
              <a:defRPr sz="2100">
                <a:solidFill>
                  <a:schemeClr val="lt1"/>
                </a:solidFill>
              </a:defRPr>
            </a:lvl2pPr>
            <a:lvl3pPr lvl="2" algn="ctr">
              <a:lnSpc>
                <a:spcPct val="100000"/>
              </a:lnSpc>
              <a:spcBef>
                <a:spcPts val="0"/>
              </a:spcBef>
              <a:spcAft>
                <a:spcPts val="0"/>
              </a:spcAft>
              <a:buClr>
                <a:schemeClr val="lt1"/>
              </a:buClr>
              <a:buSzPts val="2100"/>
              <a:buNone/>
              <a:defRPr sz="2100">
                <a:solidFill>
                  <a:schemeClr val="lt1"/>
                </a:solidFill>
              </a:defRPr>
            </a:lvl3pPr>
            <a:lvl4pPr lvl="3" algn="ctr">
              <a:lnSpc>
                <a:spcPct val="100000"/>
              </a:lnSpc>
              <a:spcBef>
                <a:spcPts val="0"/>
              </a:spcBef>
              <a:spcAft>
                <a:spcPts val="0"/>
              </a:spcAft>
              <a:buClr>
                <a:schemeClr val="lt1"/>
              </a:buClr>
              <a:buSzPts val="2100"/>
              <a:buNone/>
              <a:defRPr sz="2100">
                <a:solidFill>
                  <a:schemeClr val="lt1"/>
                </a:solidFill>
              </a:defRPr>
            </a:lvl4pPr>
            <a:lvl5pPr lvl="4" algn="ctr">
              <a:lnSpc>
                <a:spcPct val="100000"/>
              </a:lnSpc>
              <a:spcBef>
                <a:spcPts val="0"/>
              </a:spcBef>
              <a:spcAft>
                <a:spcPts val="0"/>
              </a:spcAft>
              <a:buClr>
                <a:schemeClr val="lt1"/>
              </a:buClr>
              <a:buSzPts val="2100"/>
              <a:buNone/>
              <a:defRPr sz="2100">
                <a:solidFill>
                  <a:schemeClr val="lt1"/>
                </a:solidFill>
              </a:defRPr>
            </a:lvl5pPr>
            <a:lvl6pPr lvl="5" algn="ctr">
              <a:lnSpc>
                <a:spcPct val="100000"/>
              </a:lnSpc>
              <a:spcBef>
                <a:spcPts val="0"/>
              </a:spcBef>
              <a:spcAft>
                <a:spcPts val="0"/>
              </a:spcAft>
              <a:buClr>
                <a:schemeClr val="lt1"/>
              </a:buClr>
              <a:buSzPts val="2100"/>
              <a:buNone/>
              <a:defRPr sz="2100">
                <a:solidFill>
                  <a:schemeClr val="lt1"/>
                </a:solidFill>
              </a:defRPr>
            </a:lvl6pPr>
            <a:lvl7pPr lvl="6" algn="ctr">
              <a:lnSpc>
                <a:spcPct val="100000"/>
              </a:lnSpc>
              <a:spcBef>
                <a:spcPts val="0"/>
              </a:spcBef>
              <a:spcAft>
                <a:spcPts val="0"/>
              </a:spcAft>
              <a:buClr>
                <a:schemeClr val="lt1"/>
              </a:buClr>
              <a:buSzPts val="2100"/>
              <a:buNone/>
              <a:defRPr sz="2100">
                <a:solidFill>
                  <a:schemeClr val="lt1"/>
                </a:solidFill>
              </a:defRPr>
            </a:lvl7pPr>
            <a:lvl8pPr lvl="7" algn="ctr">
              <a:lnSpc>
                <a:spcPct val="100000"/>
              </a:lnSpc>
              <a:spcBef>
                <a:spcPts val="0"/>
              </a:spcBef>
              <a:spcAft>
                <a:spcPts val="0"/>
              </a:spcAft>
              <a:buClr>
                <a:schemeClr val="lt1"/>
              </a:buClr>
              <a:buSzPts val="2100"/>
              <a:buNone/>
              <a:defRPr sz="2100">
                <a:solidFill>
                  <a:schemeClr val="lt1"/>
                </a:solidFill>
              </a:defRPr>
            </a:lvl8pPr>
            <a:lvl9pPr lvl="8"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TITLE_1_1_2_1">
    <p:bg>
      <p:bgPr>
        <a:blipFill>
          <a:blip r:embed="rId2">
            <a:alphaModFix/>
          </a:blip>
          <a:stretch>
            <a:fillRect/>
          </a:stretch>
        </a:blipFill>
      </p:bgPr>
    </p:bg>
    <p:spTree>
      <p:nvGrpSpPr>
        <p:cNvPr id="167" name="Shape 167"/>
        <p:cNvGrpSpPr/>
        <p:nvPr/>
      </p:nvGrpSpPr>
      <p:grpSpPr>
        <a:xfrm>
          <a:off x="0" y="0"/>
          <a:ext cx="0" cy="0"/>
          <a:chOff x="0" y="0"/>
          <a:chExt cx="0" cy="0"/>
        </a:xfrm>
      </p:grpSpPr>
      <p:sp>
        <p:nvSpPr>
          <p:cNvPr id="168" name="Google Shape;168;p40"/>
          <p:cNvSpPr txBox="1"/>
          <p:nvPr>
            <p:ph type="title"/>
          </p:nvPr>
        </p:nvSpPr>
        <p:spPr>
          <a:xfrm>
            <a:off x="938500" y="445025"/>
            <a:ext cx="50436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69" name="Google Shape;169;p40"/>
          <p:cNvSpPr txBox="1"/>
          <p:nvPr>
            <p:ph idx="2" type="title"/>
          </p:nvPr>
        </p:nvSpPr>
        <p:spPr>
          <a:xfrm>
            <a:off x="1338238" y="2359825"/>
            <a:ext cx="2727600" cy="375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1400"/>
              <a:buNone/>
              <a:defRPr sz="1400">
                <a:solidFill>
                  <a:schemeClr val="lt1"/>
                </a:solidFill>
              </a:defRPr>
            </a:lvl1pPr>
            <a:lvl2pPr lvl="1" algn="r">
              <a:lnSpc>
                <a:spcPct val="100000"/>
              </a:lnSpc>
              <a:spcBef>
                <a:spcPts val="0"/>
              </a:spcBef>
              <a:spcAft>
                <a:spcPts val="0"/>
              </a:spcAft>
              <a:buClr>
                <a:schemeClr val="lt1"/>
              </a:buClr>
              <a:buSzPts val="4200"/>
              <a:buNone/>
              <a:defRPr sz="4200">
                <a:solidFill>
                  <a:schemeClr val="lt1"/>
                </a:solidFill>
              </a:defRPr>
            </a:lvl2pPr>
            <a:lvl3pPr lvl="2" algn="r">
              <a:lnSpc>
                <a:spcPct val="100000"/>
              </a:lnSpc>
              <a:spcBef>
                <a:spcPts val="0"/>
              </a:spcBef>
              <a:spcAft>
                <a:spcPts val="0"/>
              </a:spcAft>
              <a:buClr>
                <a:schemeClr val="lt1"/>
              </a:buClr>
              <a:buSzPts val="4200"/>
              <a:buNone/>
              <a:defRPr sz="4200">
                <a:solidFill>
                  <a:schemeClr val="lt1"/>
                </a:solidFill>
              </a:defRPr>
            </a:lvl3pPr>
            <a:lvl4pPr lvl="3" algn="r">
              <a:lnSpc>
                <a:spcPct val="100000"/>
              </a:lnSpc>
              <a:spcBef>
                <a:spcPts val="0"/>
              </a:spcBef>
              <a:spcAft>
                <a:spcPts val="0"/>
              </a:spcAft>
              <a:buClr>
                <a:schemeClr val="lt1"/>
              </a:buClr>
              <a:buSzPts val="4200"/>
              <a:buNone/>
              <a:defRPr sz="4200">
                <a:solidFill>
                  <a:schemeClr val="lt1"/>
                </a:solidFill>
              </a:defRPr>
            </a:lvl4pPr>
            <a:lvl5pPr lvl="4" algn="r">
              <a:lnSpc>
                <a:spcPct val="100000"/>
              </a:lnSpc>
              <a:spcBef>
                <a:spcPts val="0"/>
              </a:spcBef>
              <a:spcAft>
                <a:spcPts val="0"/>
              </a:spcAft>
              <a:buClr>
                <a:schemeClr val="lt1"/>
              </a:buClr>
              <a:buSzPts val="4200"/>
              <a:buNone/>
              <a:defRPr sz="4200">
                <a:solidFill>
                  <a:schemeClr val="lt1"/>
                </a:solidFill>
              </a:defRPr>
            </a:lvl5pPr>
            <a:lvl6pPr lvl="5" algn="r">
              <a:lnSpc>
                <a:spcPct val="100000"/>
              </a:lnSpc>
              <a:spcBef>
                <a:spcPts val="0"/>
              </a:spcBef>
              <a:spcAft>
                <a:spcPts val="0"/>
              </a:spcAft>
              <a:buClr>
                <a:schemeClr val="lt1"/>
              </a:buClr>
              <a:buSzPts val="4200"/>
              <a:buNone/>
              <a:defRPr sz="4200">
                <a:solidFill>
                  <a:schemeClr val="lt1"/>
                </a:solidFill>
              </a:defRPr>
            </a:lvl6pPr>
            <a:lvl7pPr lvl="6" algn="r">
              <a:lnSpc>
                <a:spcPct val="100000"/>
              </a:lnSpc>
              <a:spcBef>
                <a:spcPts val="0"/>
              </a:spcBef>
              <a:spcAft>
                <a:spcPts val="0"/>
              </a:spcAft>
              <a:buClr>
                <a:schemeClr val="lt1"/>
              </a:buClr>
              <a:buSzPts val="4200"/>
              <a:buNone/>
              <a:defRPr sz="4200">
                <a:solidFill>
                  <a:schemeClr val="lt1"/>
                </a:solidFill>
              </a:defRPr>
            </a:lvl7pPr>
            <a:lvl8pPr lvl="7" algn="r">
              <a:lnSpc>
                <a:spcPct val="100000"/>
              </a:lnSpc>
              <a:spcBef>
                <a:spcPts val="0"/>
              </a:spcBef>
              <a:spcAft>
                <a:spcPts val="0"/>
              </a:spcAft>
              <a:buClr>
                <a:schemeClr val="lt1"/>
              </a:buClr>
              <a:buSzPts val="4200"/>
              <a:buNone/>
              <a:defRPr sz="4200">
                <a:solidFill>
                  <a:schemeClr val="lt1"/>
                </a:solidFill>
              </a:defRPr>
            </a:lvl8pPr>
            <a:lvl9pPr lvl="8" algn="r">
              <a:lnSpc>
                <a:spcPct val="100000"/>
              </a:lnSpc>
              <a:spcBef>
                <a:spcPts val="0"/>
              </a:spcBef>
              <a:spcAft>
                <a:spcPts val="0"/>
              </a:spcAft>
              <a:buClr>
                <a:schemeClr val="lt1"/>
              </a:buClr>
              <a:buSzPts val="4200"/>
              <a:buNone/>
              <a:defRPr sz="4200">
                <a:solidFill>
                  <a:schemeClr val="lt1"/>
                </a:solidFill>
              </a:defRPr>
            </a:lvl9pPr>
          </a:lstStyle>
          <a:p/>
        </p:txBody>
      </p:sp>
      <p:sp>
        <p:nvSpPr>
          <p:cNvPr id="170" name="Google Shape;170;p40"/>
          <p:cNvSpPr txBox="1"/>
          <p:nvPr>
            <p:ph idx="1" type="subTitle"/>
          </p:nvPr>
        </p:nvSpPr>
        <p:spPr>
          <a:xfrm>
            <a:off x="1338238" y="1713051"/>
            <a:ext cx="2727600" cy="60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1600"/>
              <a:buNone/>
              <a:defRPr sz="1600">
                <a:solidFill>
                  <a:schemeClr val="lt1"/>
                </a:solidFill>
              </a:defRPr>
            </a:lvl1pPr>
            <a:lvl2pPr lvl="1" algn="r">
              <a:lnSpc>
                <a:spcPct val="100000"/>
              </a:lnSpc>
              <a:spcBef>
                <a:spcPts val="0"/>
              </a:spcBef>
              <a:spcAft>
                <a:spcPts val="0"/>
              </a:spcAft>
              <a:buClr>
                <a:schemeClr val="lt1"/>
              </a:buClr>
              <a:buSzPts val="1600"/>
              <a:buNone/>
              <a:defRPr sz="1600">
                <a:solidFill>
                  <a:schemeClr val="lt1"/>
                </a:solidFill>
              </a:defRPr>
            </a:lvl2pPr>
            <a:lvl3pPr lvl="2" algn="r">
              <a:lnSpc>
                <a:spcPct val="100000"/>
              </a:lnSpc>
              <a:spcBef>
                <a:spcPts val="0"/>
              </a:spcBef>
              <a:spcAft>
                <a:spcPts val="0"/>
              </a:spcAft>
              <a:buClr>
                <a:schemeClr val="lt1"/>
              </a:buClr>
              <a:buSzPts val="1600"/>
              <a:buNone/>
              <a:defRPr sz="1600">
                <a:solidFill>
                  <a:schemeClr val="lt1"/>
                </a:solidFill>
              </a:defRPr>
            </a:lvl3pPr>
            <a:lvl4pPr lvl="3" algn="r">
              <a:lnSpc>
                <a:spcPct val="100000"/>
              </a:lnSpc>
              <a:spcBef>
                <a:spcPts val="0"/>
              </a:spcBef>
              <a:spcAft>
                <a:spcPts val="0"/>
              </a:spcAft>
              <a:buClr>
                <a:schemeClr val="lt1"/>
              </a:buClr>
              <a:buSzPts val="1600"/>
              <a:buNone/>
              <a:defRPr sz="1600">
                <a:solidFill>
                  <a:schemeClr val="lt1"/>
                </a:solidFill>
              </a:defRPr>
            </a:lvl4pPr>
            <a:lvl5pPr lvl="4" algn="r">
              <a:lnSpc>
                <a:spcPct val="100000"/>
              </a:lnSpc>
              <a:spcBef>
                <a:spcPts val="0"/>
              </a:spcBef>
              <a:spcAft>
                <a:spcPts val="0"/>
              </a:spcAft>
              <a:buClr>
                <a:schemeClr val="lt1"/>
              </a:buClr>
              <a:buSzPts val="1600"/>
              <a:buNone/>
              <a:defRPr sz="1600">
                <a:solidFill>
                  <a:schemeClr val="lt1"/>
                </a:solidFill>
              </a:defRPr>
            </a:lvl5pPr>
            <a:lvl6pPr lvl="5" algn="r">
              <a:lnSpc>
                <a:spcPct val="100000"/>
              </a:lnSpc>
              <a:spcBef>
                <a:spcPts val="0"/>
              </a:spcBef>
              <a:spcAft>
                <a:spcPts val="0"/>
              </a:spcAft>
              <a:buClr>
                <a:schemeClr val="lt1"/>
              </a:buClr>
              <a:buSzPts val="1600"/>
              <a:buNone/>
              <a:defRPr sz="1600">
                <a:solidFill>
                  <a:schemeClr val="lt1"/>
                </a:solidFill>
              </a:defRPr>
            </a:lvl6pPr>
            <a:lvl7pPr lvl="6" algn="r">
              <a:lnSpc>
                <a:spcPct val="100000"/>
              </a:lnSpc>
              <a:spcBef>
                <a:spcPts val="0"/>
              </a:spcBef>
              <a:spcAft>
                <a:spcPts val="0"/>
              </a:spcAft>
              <a:buClr>
                <a:schemeClr val="lt1"/>
              </a:buClr>
              <a:buSzPts val="1600"/>
              <a:buNone/>
              <a:defRPr sz="1600">
                <a:solidFill>
                  <a:schemeClr val="lt1"/>
                </a:solidFill>
              </a:defRPr>
            </a:lvl7pPr>
            <a:lvl8pPr lvl="7" algn="r">
              <a:lnSpc>
                <a:spcPct val="100000"/>
              </a:lnSpc>
              <a:spcBef>
                <a:spcPts val="0"/>
              </a:spcBef>
              <a:spcAft>
                <a:spcPts val="0"/>
              </a:spcAft>
              <a:buClr>
                <a:schemeClr val="lt1"/>
              </a:buClr>
              <a:buSzPts val="1600"/>
              <a:buNone/>
              <a:defRPr sz="1600">
                <a:solidFill>
                  <a:schemeClr val="lt1"/>
                </a:solidFill>
              </a:defRPr>
            </a:lvl8pPr>
            <a:lvl9pPr lvl="8" algn="r">
              <a:lnSpc>
                <a:spcPct val="100000"/>
              </a:lnSpc>
              <a:spcBef>
                <a:spcPts val="0"/>
              </a:spcBef>
              <a:spcAft>
                <a:spcPts val="0"/>
              </a:spcAft>
              <a:buClr>
                <a:schemeClr val="lt1"/>
              </a:buClr>
              <a:buSzPts val="1600"/>
              <a:buNone/>
              <a:defRPr sz="1600">
                <a:solidFill>
                  <a:schemeClr val="lt1"/>
                </a:solidFill>
              </a:defRPr>
            </a:lvl9pPr>
          </a:lstStyle>
          <a:p/>
        </p:txBody>
      </p:sp>
      <p:sp>
        <p:nvSpPr>
          <p:cNvPr id="171" name="Google Shape;171;p40"/>
          <p:cNvSpPr txBox="1"/>
          <p:nvPr>
            <p:ph idx="3" type="title"/>
          </p:nvPr>
        </p:nvSpPr>
        <p:spPr>
          <a:xfrm>
            <a:off x="1338238" y="3988950"/>
            <a:ext cx="2727600" cy="375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1400"/>
              <a:buNone/>
              <a:defRPr sz="1400">
                <a:solidFill>
                  <a:schemeClr val="lt1"/>
                </a:solidFill>
              </a:defRPr>
            </a:lvl1pPr>
            <a:lvl2pPr lvl="1" algn="r">
              <a:lnSpc>
                <a:spcPct val="100000"/>
              </a:lnSpc>
              <a:spcBef>
                <a:spcPts val="0"/>
              </a:spcBef>
              <a:spcAft>
                <a:spcPts val="0"/>
              </a:spcAft>
              <a:buClr>
                <a:schemeClr val="lt1"/>
              </a:buClr>
              <a:buSzPts val="4200"/>
              <a:buNone/>
              <a:defRPr sz="4200">
                <a:solidFill>
                  <a:schemeClr val="lt1"/>
                </a:solidFill>
              </a:defRPr>
            </a:lvl2pPr>
            <a:lvl3pPr lvl="2" algn="r">
              <a:lnSpc>
                <a:spcPct val="100000"/>
              </a:lnSpc>
              <a:spcBef>
                <a:spcPts val="0"/>
              </a:spcBef>
              <a:spcAft>
                <a:spcPts val="0"/>
              </a:spcAft>
              <a:buClr>
                <a:schemeClr val="lt1"/>
              </a:buClr>
              <a:buSzPts val="4200"/>
              <a:buNone/>
              <a:defRPr sz="4200">
                <a:solidFill>
                  <a:schemeClr val="lt1"/>
                </a:solidFill>
              </a:defRPr>
            </a:lvl3pPr>
            <a:lvl4pPr lvl="3" algn="r">
              <a:lnSpc>
                <a:spcPct val="100000"/>
              </a:lnSpc>
              <a:spcBef>
                <a:spcPts val="0"/>
              </a:spcBef>
              <a:spcAft>
                <a:spcPts val="0"/>
              </a:spcAft>
              <a:buClr>
                <a:schemeClr val="lt1"/>
              </a:buClr>
              <a:buSzPts val="4200"/>
              <a:buNone/>
              <a:defRPr sz="4200">
                <a:solidFill>
                  <a:schemeClr val="lt1"/>
                </a:solidFill>
              </a:defRPr>
            </a:lvl4pPr>
            <a:lvl5pPr lvl="4" algn="r">
              <a:lnSpc>
                <a:spcPct val="100000"/>
              </a:lnSpc>
              <a:spcBef>
                <a:spcPts val="0"/>
              </a:spcBef>
              <a:spcAft>
                <a:spcPts val="0"/>
              </a:spcAft>
              <a:buClr>
                <a:schemeClr val="lt1"/>
              </a:buClr>
              <a:buSzPts val="4200"/>
              <a:buNone/>
              <a:defRPr sz="4200">
                <a:solidFill>
                  <a:schemeClr val="lt1"/>
                </a:solidFill>
              </a:defRPr>
            </a:lvl5pPr>
            <a:lvl6pPr lvl="5" algn="r">
              <a:lnSpc>
                <a:spcPct val="100000"/>
              </a:lnSpc>
              <a:spcBef>
                <a:spcPts val="0"/>
              </a:spcBef>
              <a:spcAft>
                <a:spcPts val="0"/>
              </a:spcAft>
              <a:buClr>
                <a:schemeClr val="lt1"/>
              </a:buClr>
              <a:buSzPts val="4200"/>
              <a:buNone/>
              <a:defRPr sz="4200">
                <a:solidFill>
                  <a:schemeClr val="lt1"/>
                </a:solidFill>
              </a:defRPr>
            </a:lvl6pPr>
            <a:lvl7pPr lvl="6" algn="r">
              <a:lnSpc>
                <a:spcPct val="100000"/>
              </a:lnSpc>
              <a:spcBef>
                <a:spcPts val="0"/>
              </a:spcBef>
              <a:spcAft>
                <a:spcPts val="0"/>
              </a:spcAft>
              <a:buClr>
                <a:schemeClr val="lt1"/>
              </a:buClr>
              <a:buSzPts val="4200"/>
              <a:buNone/>
              <a:defRPr sz="4200">
                <a:solidFill>
                  <a:schemeClr val="lt1"/>
                </a:solidFill>
              </a:defRPr>
            </a:lvl7pPr>
            <a:lvl8pPr lvl="7" algn="r">
              <a:lnSpc>
                <a:spcPct val="100000"/>
              </a:lnSpc>
              <a:spcBef>
                <a:spcPts val="0"/>
              </a:spcBef>
              <a:spcAft>
                <a:spcPts val="0"/>
              </a:spcAft>
              <a:buClr>
                <a:schemeClr val="lt1"/>
              </a:buClr>
              <a:buSzPts val="4200"/>
              <a:buNone/>
              <a:defRPr sz="4200">
                <a:solidFill>
                  <a:schemeClr val="lt1"/>
                </a:solidFill>
              </a:defRPr>
            </a:lvl8pPr>
            <a:lvl9pPr lvl="8" algn="r">
              <a:lnSpc>
                <a:spcPct val="100000"/>
              </a:lnSpc>
              <a:spcBef>
                <a:spcPts val="0"/>
              </a:spcBef>
              <a:spcAft>
                <a:spcPts val="0"/>
              </a:spcAft>
              <a:buClr>
                <a:schemeClr val="lt1"/>
              </a:buClr>
              <a:buSzPts val="4200"/>
              <a:buNone/>
              <a:defRPr sz="4200">
                <a:solidFill>
                  <a:schemeClr val="lt1"/>
                </a:solidFill>
              </a:defRPr>
            </a:lvl9pPr>
          </a:lstStyle>
          <a:p/>
        </p:txBody>
      </p:sp>
      <p:sp>
        <p:nvSpPr>
          <p:cNvPr id="172" name="Google Shape;172;p40"/>
          <p:cNvSpPr txBox="1"/>
          <p:nvPr>
            <p:ph idx="4" type="subTitle"/>
          </p:nvPr>
        </p:nvSpPr>
        <p:spPr>
          <a:xfrm>
            <a:off x="1338238" y="3342176"/>
            <a:ext cx="2727600" cy="60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1600"/>
              <a:buNone/>
              <a:defRPr sz="1600">
                <a:solidFill>
                  <a:schemeClr val="lt1"/>
                </a:solidFill>
              </a:defRPr>
            </a:lvl1pPr>
            <a:lvl2pPr lvl="1" algn="r">
              <a:lnSpc>
                <a:spcPct val="100000"/>
              </a:lnSpc>
              <a:spcBef>
                <a:spcPts val="0"/>
              </a:spcBef>
              <a:spcAft>
                <a:spcPts val="0"/>
              </a:spcAft>
              <a:buClr>
                <a:schemeClr val="lt1"/>
              </a:buClr>
              <a:buSzPts val="1600"/>
              <a:buNone/>
              <a:defRPr sz="1600">
                <a:solidFill>
                  <a:schemeClr val="lt1"/>
                </a:solidFill>
              </a:defRPr>
            </a:lvl2pPr>
            <a:lvl3pPr lvl="2" algn="r">
              <a:lnSpc>
                <a:spcPct val="100000"/>
              </a:lnSpc>
              <a:spcBef>
                <a:spcPts val="0"/>
              </a:spcBef>
              <a:spcAft>
                <a:spcPts val="0"/>
              </a:spcAft>
              <a:buClr>
                <a:schemeClr val="lt1"/>
              </a:buClr>
              <a:buSzPts val="1600"/>
              <a:buNone/>
              <a:defRPr sz="1600">
                <a:solidFill>
                  <a:schemeClr val="lt1"/>
                </a:solidFill>
              </a:defRPr>
            </a:lvl3pPr>
            <a:lvl4pPr lvl="3" algn="r">
              <a:lnSpc>
                <a:spcPct val="100000"/>
              </a:lnSpc>
              <a:spcBef>
                <a:spcPts val="0"/>
              </a:spcBef>
              <a:spcAft>
                <a:spcPts val="0"/>
              </a:spcAft>
              <a:buClr>
                <a:schemeClr val="lt1"/>
              </a:buClr>
              <a:buSzPts val="1600"/>
              <a:buNone/>
              <a:defRPr sz="1600">
                <a:solidFill>
                  <a:schemeClr val="lt1"/>
                </a:solidFill>
              </a:defRPr>
            </a:lvl4pPr>
            <a:lvl5pPr lvl="4" algn="r">
              <a:lnSpc>
                <a:spcPct val="100000"/>
              </a:lnSpc>
              <a:spcBef>
                <a:spcPts val="0"/>
              </a:spcBef>
              <a:spcAft>
                <a:spcPts val="0"/>
              </a:spcAft>
              <a:buClr>
                <a:schemeClr val="lt1"/>
              </a:buClr>
              <a:buSzPts val="1600"/>
              <a:buNone/>
              <a:defRPr sz="1600">
                <a:solidFill>
                  <a:schemeClr val="lt1"/>
                </a:solidFill>
              </a:defRPr>
            </a:lvl5pPr>
            <a:lvl6pPr lvl="5" algn="r">
              <a:lnSpc>
                <a:spcPct val="100000"/>
              </a:lnSpc>
              <a:spcBef>
                <a:spcPts val="0"/>
              </a:spcBef>
              <a:spcAft>
                <a:spcPts val="0"/>
              </a:spcAft>
              <a:buClr>
                <a:schemeClr val="lt1"/>
              </a:buClr>
              <a:buSzPts val="1600"/>
              <a:buNone/>
              <a:defRPr sz="1600">
                <a:solidFill>
                  <a:schemeClr val="lt1"/>
                </a:solidFill>
              </a:defRPr>
            </a:lvl6pPr>
            <a:lvl7pPr lvl="6" algn="r">
              <a:lnSpc>
                <a:spcPct val="100000"/>
              </a:lnSpc>
              <a:spcBef>
                <a:spcPts val="0"/>
              </a:spcBef>
              <a:spcAft>
                <a:spcPts val="0"/>
              </a:spcAft>
              <a:buClr>
                <a:schemeClr val="lt1"/>
              </a:buClr>
              <a:buSzPts val="1600"/>
              <a:buNone/>
              <a:defRPr sz="1600">
                <a:solidFill>
                  <a:schemeClr val="lt1"/>
                </a:solidFill>
              </a:defRPr>
            </a:lvl7pPr>
            <a:lvl8pPr lvl="7" algn="r">
              <a:lnSpc>
                <a:spcPct val="100000"/>
              </a:lnSpc>
              <a:spcBef>
                <a:spcPts val="0"/>
              </a:spcBef>
              <a:spcAft>
                <a:spcPts val="0"/>
              </a:spcAft>
              <a:buClr>
                <a:schemeClr val="lt1"/>
              </a:buClr>
              <a:buSzPts val="1600"/>
              <a:buNone/>
              <a:defRPr sz="1600">
                <a:solidFill>
                  <a:schemeClr val="lt1"/>
                </a:solidFill>
              </a:defRPr>
            </a:lvl8pPr>
            <a:lvl9pPr lvl="8" algn="r">
              <a:lnSpc>
                <a:spcPct val="100000"/>
              </a:lnSpc>
              <a:spcBef>
                <a:spcPts val="0"/>
              </a:spcBef>
              <a:spcAft>
                <a:spcPts val="0"/>
              </a:spcAft>
              <a:buClr>
                <a:schemeClr val="lt1"/>
              </a:buClr>
              <a:buSzPts val="1600"/>
              <a:buNone/>
              <a:defRPr sz="1600">
                <a:solidFill>
                  <a:schemeClr val="lt1"/>
                </a:solidFill>
              </a:defRPr>
            </a:lvl9pPr>
          </a:lstStyle>
          <a:p/>
        </p:txBody>
      </p:sp>
      <p:sp>
        <p:nvSpPr>
          <p:cNvPr id="173" name="Google Shape;173;p40"/>
          <p:cNvSpPr txBox="1"/>
          <p:nvPr>
            <p:ph idx="5" type="title"/>
          </p:nvPr>
        </p:nvSpPr>
        <p:spPr>
          <a:xfrm>
            <a:off x="5078163" y="2359825"/>
            <a:ext cx="2727600" cy="37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174" name="Google Shape;174;p40"/>
          <p:cNvSpPr txBox="1"/>
          <p:nvPr>
            <p:ph idx="6" type="subTitle"/>
          </p:nvPr>
        </p:nvSpPr>
        <p:spPr>
          <a:xfrm>
            <a:off x="5078163" y="1713051"/>
            <a:ext cx="2727600" cy="60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
        <p:nvSpPr>
          <p:cNvPr id="175" name="Google Shape;175;p40"/>
          <p:cNvSpPr txBox="1"/>
          <p:nvPr>
            <p:ph idx="7" type="title"/>
          </p:nvPr>
        </p:nvSpPr>
        <p:spPr>
          <a:xfrm>
            <a:off x="5078163" y="3988950"/>
            <a:ext cx="2727600" cy="37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176" name="Google Shape;176;p40"/>
          <p:cNvSpPr txBox="1"/>
          <p:nvPr>
            <p:ph idx="8" type="subTitle"/>
          </p:nvPr>
        </p:nvSpPr>
        <p:spPr>
          <a:xfrm>
            <a:off x="5078163" y="3342176"/>
            <a:ext cx="2727600" cy="60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SECTION_TITLE_AND_DESCRIPTION_1_2">
    <p:bg>
      <p:bgPr>
        <a:blipFill>
          <a:blip r:embed="rId2">
            <a:alphaModFix/>
          </a:blip>
          <a:stretch>
            <a:fillRect/>
          </a:stretch>
        </a:blipFill>
      </p:bgPr>
    </p:bg>
    <p:spTree>
      <p:nvGrpSpPr>
        <p:cNvPr id="177" name="Shape 177"/>
        <p:cNvGrpSpPr/>
        <p:nvPr/>
      </p:nvGrpSpPr>
      <p:grpSpPr>
        <a:xfrm>
          <a:off x="0" y="0"/>
          <a:ext cx="0" cy="0"/>
          <a:chOff x="0" y="0"/>
          <a:chExt cx="0" cy="0"/>
        </a:xfrm>
      </p:grpSpPr>
      <p:sp>
        <p:nvSpPr>
          <p:cNvPr id="178" name="Google Shape;178;p41"/>
          <p:cNvSpPr txBox="1"/>
          <p:nvPr>
            <p:ph idx="1" type="subTitle"/>
          </p:nvPr>
        </p:nvSpPr>
        <p:spPr>
          <a:xfrm>
            <a:off x="5817050" y="2435925"/>
            <a:ext cx="2556300" cy="2048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179" name="Google Shape;179;p41"/>
          <p:cNvSpPr txBox="1"/>
          <p:nvPr>
            <p:ph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ONLY_1">
    <p:bg>
      <p:bgPr>
        <a:blipFill>
          <a:blip r:embed="rId2">
            <a:alphaModFix/>
          </a:blip>
          <a:stretch>
            <a:fillRect/>
          </a:stretch>
        </a:blipFill>
      </p:bgPr>
    </p:bg>
    <p:spTree>
      <p:nvGrpSpPr>
        <p:cNvPr id="180" name="Shape 180"/>
        <p:cNvGrpSpPr/>
        <p:nvPr/>
      </p:nvGrpSpPr>
      <p:grpSpPr>
        <a:xfrm>
          <a:off x="0" y="0"/>
          <a:ext cx="0" cy="0"/>
          <a:chOff x="0" y="0"/>
          <a:chExt cx="0" cy="0"/>
        </a:xfrm>
      </p:grpSpPr>
      <p:sp>
        <p:nvSpPr>
          <p:cNvPr id="181" name="Google Shape;181;p42"/>
          <p:cNvSpPr txBox="1"/>
          <p:nvPr>
            <p:ph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82" name="Google Shape;182;p42"/>
          <p:cNvSpPr txBox="1"/>
          <p:nvPr>
            <p:ph idx="1" type="subTitle"/>
          </p:nvPr>
        </p:nvSpPr>
        <p:spPr>
          <a:xfrm>
            <a:off x="938500" y="2435925"/>
            <a:ext cx="2556300" cy="2048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APTION_ONLY_2">
    <p:bg>
      <p:bgPr>
        <a:blipFill>
          <a:blip r:embed="rId2">
            <a:alphaModFix/>
          </a:blip>
          <a:stretch>
            <a:fillRect/>
          </a:stretch>
        </a:blipFill>
      </p:bgPr>
    </p:bg>
    <p:spTree>
      <p:nvGrpSpPr>
        <p:cNvPr id="183" name="Shape 183"/>
        <p:cNvGrpSpPr/>
        <p:nvPr/>
      </p:nvGrpSpPr>
      <p:grpSpPr>
        <a:xfrm>
          <a:off x="0" y="0"/>
          <a:ext cx="0" cy="0"/>
          <a:chOff x="0" y="0"/>
          <a:chExt cx="0" cy="0"/>
        </a:xfrm>
      </p:grpSpPr>
      <p:sp>
        <p:nvSpPr>
          <p:cNvPr id="184" name="Google Shape;184;p43"/>
          <p:cNvSpPr txBox="1"/>
          <p:nvPr>
            <p:ph type="title"/>
          </p:nvPr>
        </p:nvSpPr>
        <p:spPr>
          <a:xfrm>
            <a:off x="938500" y="445025"/>
            <a:ext cx="57357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85" name="Google Shape;185;p43"/>
          <p:cNvSpPr txBox="1"/>
          <p:nvPr>
            <p:ph idx="1" type="subTitle"/>
          </p:nvPr>
        </p:nvSpPr>
        <p:spPr>
          <a:xfrm>
            <a:off x="5817050" y="2435925"/>
            <a:ext cx="2556300" cy="2048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p:cSld name="SECTION_HEADER_2">
    <p:bg>
      <p:bgPr>
        <a:blipFill>
          <a:blip r:embed="rId2">
            <a:alphaModFix/>
          </a:blip>
          <a:stretch>
            <a:fillRect/>
          </a:stretch>
        </a:blipFill>
      </p:bgPr>
    </p:bg>
    <p:spTree>
      <p:nvGrpSpPr>
        <p:cNvPr id="186" name="Shape 186"/>
        <p:cNvGrpSpPr/>
        <p:nvPr/>
      </p:nvGrpSpPr>
      <p:grpSpPr>
        <a:xfrm>
          <a:off x="0" y="0"/>
          <a:ext cx="0" cy="0"/>
          <a:chOff x="0" y="0"/>
          <a:chExt cx="0" cy="0"/>
        </a:xfrm>
      </p:grpSpPr>
      <p:sp>
        <p:nvSpPr>
          <p:cNvPr id="187" name="Google Shape;187;p44"/>
          <p:cNvSpPr txBox="1"/>
          <p:nvPr>
            <p:ph type="title"/>
          </p:nvPr>
        </p:nvSpPr>
        <p:spPr>
          <a:xfrm>
            <a:off x="2062800" y="2442050"/>
            <a:ext cx="5018400" cy="598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88" name="Google Shape;188;p44"/>
          <p:cNvSpPr txBox="1"/>
          <p:nvPr>
            <p:ph idx="1" type="subTitle"/>
          </p:nvPr>
        </p:nvSpPr>
        <p:spPr>
          <a:xfrm>
            <a:off x="2896500" y="3391325"/>
            <a:ext cx="3351000" cy="1197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blipFill>
          <a:blip r:embed="rId2">
            <a:alphaModFix/>
          </a:blip>
          <a:stretch>
            <a:fillRect/>
          </a:stretch>
        </a:blipFill>
      </p:bgPr>
    </p:bg>
    <p:spTree>
      <p:nvGrpSpPr>
        <p:cNvPr id="189" name="Shape 189"/>
        <p:cNvGrpSpPr/>
        <p:nvPr/>
      </p:nvGrpSpPr>
      <p:grpSpPr>
        <a:xfrm>
          <a:off x="0" y="0"/>
          <a:ext cx="0" cy="0"/>
          <a:chOff x="0" y="0"/>
          <a:chExt cx="0" cy="0"/>
        </a:xfrm>
      </p:grpSpPr>
      <p:sp>
        <p:nvSpPr>
          <p:cNvPr id="190" name="Google Shape;190;p45"/>
          <p:cNvSpPr txBox="1"/>
          <p:nvPr>
            <p:ph type="title"/>
          </p:nvPr>
        </p:nvSpPr>
        <p:spPr>
          <a:xfrm>
            <a:off x="924870" y="760375"/>
            <a:ext cx="3068700" cy="598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91" name="Google Shape;191;p45"/>
          <p:cNvSpPr txBox="1"/>
          <p:nvPr>
            <p:ph idx="1" type="subTitle"/>
          </p:nvPr>
        </p:nvSpPr>
        <p:spPr>
          <a:xfrm>
            <a:off x="924875" y="1684275"/>
            <a:ext cx="3305400" cy="1092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1400"/>
              <a:buNone/>
              <a:defRPr sz="1400">
                <a:solidFill>
                  <a:schemeClr val="accent1"/>
                </a:solidFill>
              </a:defRPr>
            </a:lvl1pPr>
            <a:lvl2pPr lvl="1" algn="l">
              <a:lnSpc>
                <a:spcPct val="100000"/>
              </a:lnSpc>
              <a:spcBef>
                <a:spcPts val="0"/>
              </a:spcBef>
              <a:spcAft>
                <a:spcPts val="0"/>
              </a:spcAft>
              <a:buClr>
                <a:schemeClr val="accent1"/>
              </a:buClr>
              <a:buSzPts val="1400"/>
              <a:buNone/>
              <a:defRPr>
                <a:solidFill>
                  <a:schemeClr val="accent1"/>
                </a:solidFill>
              </a:defRPr>
            </a:lvl2pPr>
            <a:lvl3pPr lvl="2" algn="l">
              <a:lnSpc>
                <a:spcPct val="100000"/>
              </a:lnSpc>
              <a:spcBef>
                <a:spcPts val="0"/>
              </a:spcBef>
              <a:spcAft>
                <a:spcPts val="0"/>
              </a:spcAft>
              <a:buClr>
                <a:schemeClr val="accent1"/>
              </a:buClr>
              <a:buSzPts val="1400"/>
              <a:buNone/>
              <a:defRPr>
                <a:solidFill>
                  <a:schemeClr val="accent1"/>
                </a:solidFill>
              </a:defRPr>
            </a:lvl3pPr>
            <a:lvl4pPr lvl="3" algn="l">
              <a:lnSpc>
                <a:spcPct val="100000"/>
              </a:lnSpc>
              <a:spcBef>
                <a:spcPts val="0"/>
              </a:spcBef>
              <a:spcAft>
                <a:spcPts val="0"/>
              </a:spcAft>
              <a:buClr>
                <a:schemeClr val="accent1"/>
              </a:buClr>
              <a:buSzPts val="1400"/>
              <a:buNone/>
              <a:defRPr>
                <a:solidFill>
                  <a:schemeClr val="accent1"/>
                </a:solidFill>
              </a:defRPr>
            </a:lvl4pPr>
            <a:lvl5pPr lvl="4" algn="l">
              <a:lnSpc>
                <a:spcPct val="100000"/>
              </a:lnSpc>
              <a:spcBef>
                <a:spcPts val="0"/>
              </a:spcBef>
              <a:spcAft>
                <a:spcPts val="0"/>
              </a:spcAft>
              <a:buClr>
                <a:schemeClr val="accent1"/>
              </a:buClr>
              <a:buSzPts val="1400"/>
              <a:buNone/>
              <a:defRPr>
                <a:solidFill>
                  <a:schemeClr val="accent1"/>
                </a:solidFill>
              </a:defRPr>
            </a:lvl5pPr>
            <a:lvl6pPr lvl="5" algn="l">
              <a:lnSpc>
                <a:spcPct val="100000"/>
              </a:lnSpc>
              <a:spcBef>
                <a:spcPts val="0"/>
              </a:spcBef>
              <a:spcAft>
                <a:spcPts val="0"/>
              </a:spcAft>
              <a:buClr>
                <a:schemeClr val="accent1"/>
              </a:buClr>
              <a:buSzPts val="1400"/>
              <a:buNone/>
              <a:defRPr>
                <a:solidFill>
                  <a:schemeClr val="accent1"/>
                </a:solidFill>
              </a:defRPr>
            </a:lvl6pPr>
            <a:lvl7pPr lvl="6" algn="l">
              <a:lnSpc>
                <a:spcPct val="100000"/>
              </a:lnSpc>
              <a:spcBef>
                <a:spcPts val="0"/>
              </a:spcBef>
              <a:spcAft>
                <a:spcPts val="0"/>
              </a:spcAft>
              <a:buClr>
                <a:schemeClr val="accent1"/>
              </a:buClr>
              <a:buSzPts val="1400"/>
              <a:buNone/>
              <a:defRPr>
                <a:solidFill>
                  <a:schemeClr val="accent1"/>
                </a:solidFill>
              </a:defRPr>
            </a:lvl7pPr>
            <a:lvl8pPr lvl="7" algn="l">
              <a:lnSpc>
                <a:spcPct val="100000"/>
              </a:lnSpc>
              <a:spcBef>
                <a:spcPts val="0"/>
              </a:spcBef>
              <a:spcAft>
                <a:spcPts val="0"/>
              </a:spcAft>
              <a:buClr>
                <a:schemeClr val="accent1"/>
              </a:buClr>
              <a:buSzPts val="1400"/>
              <a:buNone/>
              <a:defRPr>
                <a:solidFill>
                  <a:schemeClr val="accent1"/>
                </a:solidFill>
              </a:defRPr>
            </a:lvl8pPr>
            <a:lvl9pPr lvl="8" algn="l">
              <a:lnSpc>
                <a:spcPct val="100000"/>
              </a:lnSpc>
              <a:spcBef>
                <a:spcPts val="0"/>
              </a:spcBef>
              <a:spcAft>
                <a:spcPts val="0"/>
              </a:spcAft>
              <a:buClr>
                <a:schemeClr val="accent1"/>
              </a:buClr>
              <a:buSzPts val="1400"/>
              <a:buNone/>
              <a:defRPr>
                <a:solidFill>
                  <a:schemeClr val="accent1"/>
                </a:solidFill>
              </a:defRPr>
            </a:lvl9pPr>
          </a:lstStyle>
          <a:p/>
        </p:txBody>
      </p:sp>
      <p:sp>
        <p:nvSpPr>
          <p:cNvPr id="192" name="Google Shape;192;p45"/>
          <p:cNvSpPr txBox="1"/>
          <p:nvPr/>
        </p:nvSpPr>
        <p:spPr>
          <a:xfrm>
            <a:off x="924875" y="3570000"/>
            <a:ext cx="3305400" cy="666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000"/>
              <a:buFont typeface="Arial"/>
              <a:buNone/>
            </a:pPr>
            <a:r>
              <a:rPr b="0" i="0" lang="id" sz="1000" u="none" cap="none" strike="noStrike">
                <a:solidFill>
                  <a:schemeClr val="accent1"/>
                </a:solidFill>
                <a:latin typeface="Montserrat Medium"/>
                <a:ea typeface="Montserrat Medium"/>
                <a:cs typeface="Montserrat Medium"/>
                <a:sym typeface="Montserrat Medium"/>
              </a:rPr>
              <a:t>CREDITS: This presentation template was created by </a:t>
            </a:r>
            <a:r>
              <a:rPr b="0" i="0" lang="id" sz="1000" u="none" cap="none" strike="noStrike">
                <a:solidFill>
                  <a:schemeClr val="accen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b="0" i="0" lang="id" sz="1000" u="none" cap="none" strike="noStrike">
                <a:solidFill>
                  <a:schemeClr val="accent1"/>
                </a:solidFill>
                <a:latin typeface="Montserrat Medium"/>
                <a:ea typeface="Montserrat Medium"/>
                <a:cs typeface="Montserrat Medium"/>
                <a:sym typeface="Montserrat Medium"/>
              </a:rPr>
              <a:t>, including icons by </a:t>
            </a:r>
            <a:r>
              <a:rPr b="0" i="0" lang="id" sz="1000" u="none" cap="none" strike="noStrike">
                <a:solidFill>
                  <a:schemeClr val="accen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Flaticon</a:t>
            </a:r>
            <a:r>
              <a:rPr b="0" i="0" lang="id" sz="1000" u="none" cap="none" strike="noStrike">
                <a:solidFill>
                  <a:schemeClr val="accent1"/>
                </a:solidFill>
                <a:latin typeface="Montserrat Medium"/>
                <a:ea typeface="Montserrat Medium"/>
                <a:cs typeface="Montserrat Medium"/>
                <a:sym typeface="Montserrat Medium"/>
              </a:rPr>
              <a:t>, and infographics &amp; images by </a:t>
            </a:r>
            <a:r>
              <a:rPr b="0" i="0" lang="id" sz="1000" u="none" cap="none" strike="noStrike">
                <a:solidFill>
                  <a:schemeClr val="accen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Freepik</a:t>
            </a:r>
            <a:r>
              <a:rPr b="0" i="0" lang="id" sz="1000" u="none" cap="none" strike="noStrike">
                <a:solidFill>
                  <a:schemeClr val="accent1"/>
                </a:solidFill>
                <a:latin typeface="Montserrat Medium"/>
                <a:ea typeface="Montserrat Medium"/>
                <a:cs typeface="Montserrat Medium"/>
                <a:sym typeface="Montserrat Medium"/>
              </a:rPr>
              <a:t>. </a:t>
            </a:r>
            <a:endParaRPr b="0" i="0" sz="1000" u="none" cap="none" strike="noStrike">
              <a:solidFill>
                <a:schemeClr val="accent1"/>
              </a:solidFill>
              <a:latin typeface="Montserrat Medium"/>
              <a:ea typeface="Montserrat Medium"/>
              <a:cs typeface="Montserrat Medium"/>
              <a:sym typeface="Montserrat Medium"/>
            </a:endParaRPr>
          </a:p>
          <a:p>
            <a:pPr indent="0" lvl="0" marL="0" marR="0" rtl="0" algn="l">
              <a:lnSpc>
                <a:spcPct val="100000"/>
              </a:lnSpc>
              <a:spcBef>
                <a:spcPts val="300"/>
              </a:spcBef>
              <a:spcAft>
                <a:spcPts val="0"/>
              </a:spcAft>
              <a:buClr>
                <a:srgbClr val="000000"/>
              </a:buClr>
              <a:buSzPts val="1000"/>
              <a:buFont typeface="Arial"/>
              <a:buNone/>
            </a:pPr>
            <a:r>
              <a:t/>
            </a:r>
            <a:endParaRPr b="0" i="0" sz="1000" u="none" cap="none" strike="noStrike">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SECTION_TITLE_AND_DESCRIPTION_1_1_2">
    <p:bg>
      <p:bgPr>
        <a:blipFill>
          <a:blip r:embed="rId2">
            <a:alphaModFix/>
          </a:blip>
          <a:stretch>
            <a:fillRect/>
          </a:stretch>
        </a:blipFill>
      </p:bgPr>
    </p:bg>
    <p:spTree>
      <p:nvGrpSpPr>
        <p:cNvPr id="193" name="Shape 193"/>
        <p:cNvGrpSpPr/>
        <p:nvPr/>
      </p:nvGrpSpPr>
      <p:grpSpPr>
        <a:xfrm>
          <a:off x="0" y="0"/>
          <a:ext cx="0" cy="0"/>
          <a:chOff x="0" y="0"/>
          <a:chExt cx="0" cy="0"/>
        </a:xfrm>
      </p:grpSpPr>
      <p:sp>
        <p:nvSpPr>
          <p:cNvPr id="194" name="Google Shape;194;p46"/>
          <p:cNvSpPr txBox="1"/>
          <p:nvPr>
            <p:ph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95" name="Google Shape;195;p46"/>
          <p:cNvSpPr txBox="1"/>
          <p:nvPr>
            <p:ph idx="1" type="body"/>
          </p:nvPr>
        </p:nvSpPr>
        <p:spPr>
          <a:xfrm>
            <a:off x="938500" y="1659275"/>
            <a:ext cx="4946400" cy="2760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00000"/>
              </a:lnSpc>
              <a:spcBef>
                <a:spcPts val="1600"/>
              </a:spcBef>
              <a:spcAft>
                <a:spcPts val="0"/>
              </a:spcAft>
              <a:buClr>
                <a:schemeClr val="lt1"/>
              </a:buClr>
              <a:buSzPts val="1400"/>
              <a:buChar char="○"/>
              <a:defRPr>
                <a:solidFill>
                  <a:schemeClr val="lt1"/>
                </a:solidFill>
              </a:defRPr>
            </a:lvl2pPr>
            <a:lvl3pPr indent="-317500" lvl="2" marL="1371600" algn="l">
              <a:lnSpc>
                <a:spcPct val="100000"/>
              </a:lnSpc>
              <a:spcBef>
                <a:spcPts val="1600"/>
              </a:spcBef>
              <a:spcAft>
                <a:spcPts val="0"/>
              </a:spcAft>
              <a:buClr>
                <a:schemeClr val="lt1"/>
              </a:buClr>
              <a:buSzPts val="1400"/>
              <a:buChar char="■"/>
              <a:defRPr>
                <a:solidFill>
                  <a:schemeClr val="lt1"/>
                </a:solidFill>
              </a:defRPr>
            </a:lvl3pPr>
            <a:lvl4pPr indent="-317500" lvl="3" marL="1828800" algn="l">
              <a:lnSpc>
                <a:spcPct val="100000"/>
              </a:lnSpc>
              <a:spcBef>
                <a:spcPts val="1600"/>
              </a:spcBef>
              <a:spcAft>
                <a:spcPts val="0"/>
              </a:spcAft>
              <a:buClr>
                <a:schemeClr val="lt1"/>
              </a:buClr>
              <a:buSzPts val="1400"/>
              <a:buChar char="●"/>
              <a:defRPr>
                <a:solidFill>
                  <a:schemeClr val="lt1"/>
                </a:solidFill>
              </a:defRPr>
            </a:lvl4pPr>
            <a:lvl5pPr indent="-317500" lvl="4" marL="2286000" algn="l">
              <a:lnSpc>
                <a:spcPct val="100000"/>
              </a:lnSpc>
              <a:spcBef>
                <a:spcPts val="1600"/>
              </a:spcBef>
              <a:spcAft>
                <a:spcPts val="0"/>
              </a:spcAft>
              <a:buClr>
                <a:schemeClr val="lt1"/>
              </a:buClr>
              <a:buSzPts val="1400"/>
              <a:buChar char="○"/>
              <a:defRPr>
                <a:solidFill>
                  <a:schemeClr val="lt1"/>
                </a:solidFill>
              </a:defRPr>
            </a:lvl5pPr>
            <a:lvl6pPr indent="-317500" lvl="5" marL="2743200" algn="l">
              <a:lnSpc>
                <a:spcPct val="100000"/>
              </a:lnSpc>
              <a:spcBef>
                <a:spcPts val="1600"/>
              </a:spcBef>
              <a:spcAft>
                <a:spcPts val="0"/>
              </a:spcAft>
              <a:buClr>
                <a:schemeClr val="lt1"/>
              </a:buClr>
              <a:buSzPts val="1400"/>
              <a:buChar char="■"/>
              <a:defRPr>
                <a:solidFill>
                  <a:schemeClr val="lt1"/>
                </a:solidFill>
              </a:defRPr>
            </a:lvl6pPr>
            <a:lvl7pPr indent="-317500" lvl="6" marL="3200400" algn="l">
              <a:lnSpc>
                <a:spcPct val="100000"/>
              </a:lnSpc>
              <a:spcBef>
                <a:spcPts val="1600"/>
              </a:spcBef>
              <a:spcAft>
                <a:spcPts val="0"/>
              </a:spcAft>
              <a:buClr>
                <a:schemeClr val="lt1"/>
              </a:buClr>
              <a:buSzPts val="1400"/>
              <a:buChar char="●"/>
              <a:defRPr>
                <a:solidFill>
                  <a:schemeClr val="lt1"/>
                </a:solidFill>
              </a:defRPr>
            </a:lvl7pPr>
            <a:lvl8pPr indent="-317500" lvl="7" marL="3657600" algn="l">
              <a:lnSpc>
                <a:spcPct val="100000"/>
              </a:lnSpc>
              <a:spcBef>
                <a:spcPts val="1600"/>
              </a:spcBef>
              <a:spcAft>
                <a:spcPts val="0"/>
              </a:spcAft>
              <a:buClr>
                <a:schemeClr val="lt1"/>
              </a:buClr>
              <a:buSzPts val="1400"/>
              <a:buChar char="○"/>
              <a:defRPr>
                <a:solidFill>
                  <a:schemeClr val="lt1"/>
                </a:solidFill>
              </a:defRPr>
            </a:lvl8pPr>
            <a:lvl9pPr indent="-317500" lvl="8" marL="4114800" algn="l">
              <a:lnSpc>
                <a:spcPct val="100000"/>
              </a:lnSpc>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list">
  <p:cSld name="TITLE_AND_TWO_COLUMNS_1">
    <p:bg>
      <p:bgPr>
        <a:blipFill>
          <a:blip r:embed="rId2">
            <a:alphaModFix/>
          </a:blip>
          <a:stretch>
            <a:fillRect/>
          </a:stretch>
        </a:blipFill>
      </p:bgPr>
    </p:bg>
    <p:spTree>
      <p:nvGrpSpPr>
        <p:cNvPr id="196" name="Shape 196"/>
        <p:cNvGrpSpPr/>
        <p:nvPr/>
      </p:nvGrpSpPr>
      <p:grpSpPr>
        <a:xfrm>
          <a:off x="0" y="0"/>
          <a:ext cx="0" cy="0"/>
          <a:chOff x="0" y="0"/>
          <a:chExt cx="0" cy="0"/>
        </a:xfrm>
      </p:grpSpPr>
      <p:sp>
        <p:nvSpPr>
          <p:cNvPr id="197" name="Google Shape;197;p47"/>
          <p:cNvSpPr txBox="1"/>
          <p:nvPr>
            <p:ph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98" name="Google Shape;198;p47"/>
          <p:cNvSpPr txBox="1"/>
          <p:nvPr>
            <p:ph idx="1" type="body"/>
          </p:nvPr>
        </p:nvSpPr>
        <p:spPr>
          <a:xfrm>
            <a:off x="5037525" y="1659275"/>
            <a:ext cx="3186900" cy="2760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00000"/>
              </a:lnSpc>
              <a:spcBef>
                <a:spcPts val="1600"/>
              </a:spcBef>
              <a:spcAft>
                <a:spcPts val="0"/>
              </a:spcAft>
              <a:buClr>
                <a:schemeClr val="lt1"/>
              </a:buClr>
              <a:buSzPts val="1400"/>
              <a:buChar char="○"/>
              <a:defRPr>
                <a:solidFill>
                  <a:schemeClr val="lt1"/>
                </a:solidFill>
              </a:defRPr>
            </a:lvl2pPr>
            <a:lvl3pPr indent="-317500" lvl="2" marL="1371600" algn="l">
              <a:lnSpc>
                <a:spcPct val="100000"/>
              </a:lnSpc>
              <a:spcBef>
                <a:spcPts val="1600"/>
              </a:spcBef>
              <a:spcAft>
                <a:spcPts val="0"/>
              </a:spcAft>
              <a:buClr>
                <a:schemeClr val="lt1"/>
              </a:buClr>
              <a:buSzPts val="1400"/>
              <a:buChar char="■"/>
              <a:defRPr>
                <a:solidFill>
                  <a:schemeClr val="lt1"/>
                </a:solidFill>
              </a:defRPr>
            </a:lvl3pPr>
            <a:lvl4pPr indent="-317500" lvl="3" marL="1828800" algn="l">
              <a:lnSpc>
                <a:spcPct val="100000"/>
              </a:lnSpc>
              <a:spcBef>
                <a:spcPts val="1600"/>
              </a:spcBef>
              <a:spcAft>
                <a:spcPts val="0"/>
              </a:spcAft>
              <a:buClr>
                <a:schemeClr val="lt1"/>
              </a:buClr>
              <a:buSzPts val="1400"/>
              <a:buChar char="●"/>
              <a:defRPr>
                <a:solidFill>
                  <a:schemeClr val="lt1"/>
                </a:solidFill>
              </a:defRPr>
            </a:lvl4pPr>
            <a:lvl5pPr indent="-317500" lvl="4" marL="2286000" algn="l">
              <a:lnSpc>
                <a:spcPct val="100000"/>
              </a:lnSpc>
              <a:spcBef>
                <a:spcPts val="1600"/>
              </a:spcBef>
              <a:spcAft>
                <a:spcPts val="0"/>
              </a:spcAft>
              <a:buClr>
                <a:schemeClr val="lt1"/>
              </a:buClr>
              <a:buSzPts val="1400"/>
              <a:buChar char="○"/>
              <a:defRPr>
                <a:solidFill>
                  <a:schemeClr val="lt1"/>
                </a:solidFill>
              </a:defRPr>
            </a:lvl5pPr>
            <a:lvl6pPr indent="-317500" lvl="5" marL="2743200" algn="l">
              <a:lnSpc>
                <a:spcPct val="100000"/>
              </a:lnSpc>
              <a:spcBef>
                <a:spcPts val="1600"/>
              </a:spcBef>
              <a:spcAft>
                <a:spcPts val="0"/>
              </a:spcAft>
              <a:buClr>
                <a:schemeClr val="lt1"/>
              </a:buClr>
              <a:buSzPts val="1400"/>
              <a:buChar char="■"/>
              <a:defRPr>
                <a:solidFill>
                  <a:schemeClr val="lt1"/>
                </a:solidFill>
              </a:defRPr>
            </a:lvl6pPr>
            <a:lvl7pPr indent="-317500" lvl="6" marL="3200400" algn="l">
              <a:lnSpc>
                <a:spcPct val="100000"/>
              </a:lnSpc>
              <a:spcBef>
                <a:spcPts val="1600"/>
              </a:spcBef>
              <a:spcAft>
                <a:spcPts val="0"/>
              </a:spcAft>
              <a:buClr>
                <a:schemeClr val="lt1"/>
              </a:buClr>
              <a:buSzPts val="1400"/>
              <a:buChar char="●"/>
              <a:defRPr>
                <a:solidFill>
                  <a:schemeClr val="lt1"/>
                </a:solidFill>
              </a:defRPr>
            </a:lvl7pPr>
            <a:lvl8pPr indent="-317500" lvl="7" marL="3657600" algn="l">
              <a:lnSpc>
                <a:spcPct val="100000"/>
              </a:lnSpc>
              <a:spcBef>
                <a:spcPts val="1600"/>
              </a:spcBef>
              <a:spcAft>
                <a:spcPts val="0"/>
              </a:spcAft>
              <a:buClr>
                <a:schemeClr val="lt1"/>
              </a:buClr>
              <a:buSzPts val="1400"/>
              <a:buChar char="○"/>
              <a:defRPr>
                <a:solidFill>
                  <a:schemeClr val="lt1"/>
                </a:solidFill>
              </a:defRPr>
            </a:lvl8pPr>
            <a:lvl9pPr indent="-317500" lvl="8" marL="4114800" algn="l">
              <a:lnSpc>
                <a:spcPct val="100000"/>
              </a:lnSpc>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SECTION_TITLE_AND_DESCRIPTION_1_1_3_1">
    <p:bg>
      <p:bgPr>
        <a:blipFill>
          <a:blip r:embed="rId2">
            <a:alphaModFix/>
          </a:blip>
          <a:stretch>
            <a:fillRect/>
          </a:stretch>
        </a:blipFill>
      </p:bgPr>
    </p:bg>
    <p:spTree>
      <p:nvGrpSpPr>
        <p:cNvPr id="199" name="Shape 199"/>
        <p:cNvGrpSpPr/>
        <p:nvPr/>
      </p:nvGrpSpPr>
      <p:grpSpPr>
        <a:xfrm>
          <a:off x="0" y="0"/>
          <a:ext cx="0" cy="0"/>
          <a:chOff x="0" y="0"/>
          <a:chExt cx="0" cy="0"/>
        </a:xfrm>
      </p:grpSpPr>
      <p:sp>
        <p:nvSpPr>
          <p:cNvPr id="200" name="Google Shape;200;p48"/>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201" name="Google Shape;201;p48"/>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1600"/>
              </a:spcBef>
              <a:spcAft>
                <a:spcPts val="0"/>
              </a:spcAft>
              <a:buClr>
                <a:schemeClr val="lt1"/>
              </a:buClr>
              <a:buSzPts val="2100"/>
              <a:buNone/>
              <a:defRPr sz="2100">
                <a:solidFill>
                  <a:schemeClr val="lt1"/>
                </a:solidFill>
              </a:defRPr>
            </a:lvl2pPr>
            <a:lvl3pPr lvl="2" rtl="0" algn="ctr">
              <a:lnSpc>
                <a:spcPct val="100000"/>
              </a:lnSpc>
              <a:spcBef>
                <a:spcPts val="1600"/>
              </a:spcBef>
              <a:spcAft>
                <a:spcPts val="0"/>
              </a:spcAft>
              <a:buClr>
                <a:schemeClr val="lt1"/>
              </a:buClr>
              <a:buSzPts val="2100"/>
              <a:buNone/>
              <a:defRPr sz="2100">
                <a:solidFill>
                  <a:schemeClr val="lt1"/>
                </a:solidFill>
              </a:defRPr>
            </a:lvl3pPr>
            <a:lvl4pPr lvl="3" rtl="0" algn="ctr">
              <a:lnSpc>
                <a:spcPct val="100000"/>
              </a:lnSpc>
              <a:spcBef>
                <a:spcPts val="1600"/>
              </a:spcBef>
              <a:spcAft>
                <a:spcPts val="0"/>
              </a:spcAft>
              <a:buClr>
                <a:schemeClr val="lt1"/>
              </a:buClr>
              <a:buSzPts val="2100"/>
              <a:buNone/>
              <a:defRPr sz="2100">
                <a:solidFill>
                  <a:schemeClr val="lt1"/>
                </a:solidFill>
              </a:defRPr>
            </a:lvl4pPr>
            <a:lvl5pPr lvl="4" rtl="0" algn="ctr">
              <a:lnSpc>
                <a:spcPct val="100000"/>
              </a:lnSpc>
              <a:spcBef>
                <a:spcPts val="1600"/>
              </a:spcBef>
              <a:spcAft>
                <a:spcPts val="0"/>
              </a:spcAft>
              <a:buClr>
                <a:schemeClr val="lt1"/>
              </a:buClr>
              <a:buSzPts val="2100"/>
              <a:buNone/>
              <a:defRPr sz="2100">
                <a:solidFill>
                  <a:schemeClr val="lt1"/>
                </a:solidFill>
              </a:defRPr>
            </a:lvl5pPr>
            <a:lvl6pPr lvl="5" rtl="0" algn="ctr">
              <a:lnSpc>
                <a:spcPct val="100000"/>
              </a:lnSpc>
              <a:spcBef>
                <a:spcPts val="1600"/>
              </a:spcBef>
              <a:spcAft>
                <a:spcPts val="0"/>
              </a:spcAft>
              <a:buClr>
                <a:schemeClr val="lt1"/>
              </a:buClr>
              <a:buSzPts val="2100"/>
              <a:buNone/>
              <a:defRPr sz="2100">
                <a:solidFill>
                  <a:schemeClr val="lt1"/>
                </a:solidFill>
              </a:defRPr>
            </a:lvl6pPr>
            <a:lvl7pPr lvl="6" rtl="0" algn="ctr">
              <a:lnSpc>
                <a:spcPct val="100000"/>
              </a:lnSpc>
              <a:spcBef>
                <a:spcPts val="1600"/>
              </a:spcBef>
              <a:spcAft>
                <a:spcPts val="0"/>
              </a:spcAft>
              <a:buClr>
                <a:schemeClr val="lt1"/>
              </a:buClr>
              <a:buSzPts val="2100"/>
              <a:buNone/>
              <a:defRPr sz="2100">
                <a:solidFill>
                  <a:schemeClr val="lt1"/>
                </a:solidFill>
              </a:defRPr>
            </a:lvl7pPr>
            <a:lvl8pPr lvl="7" rtl="0" algn="ctr">
              <a:lnSpc>
                <a:spcPct val="100000"/>
              </a:lnSpc>
              <a:spcBef>
                <a:spcPts val="1600"/>
              </a:spcBef>
              <a:spcAft>
                <a:spcPts val="0"/>
              </a:spcAft>
              <a:buClr>
                <a:schemeClr val="lt1"/>
              </a:buClr>
              <a:buSzPts val="2100"/>
              <a:buNone/>
              <a:defRPr sz="2100">
                <a:solidFill>
                  <a:schemeClr val="lt1"/>
                </a:solidFill>
              </a:defRPr>
            </a:lvl8pPr>
            <a:lvl9pPr lvl="8" rtl="0" algn="ctr">
              <a:lnSpc>
                <a:spcPct val="100000"/>
              </a:lnSpc>
              <a:spcBef>
                <a:spcPts val="1600"/>
              </a:spcBef>
              <a:spcAft>
                <a:spcPts val="0"/>
              </a:spcAft>
              <a:buClr>
                <a:schemeClr val="lt1"/>
              </a:buClr>
              <a:buSzPts val="2100"/>
              <a:buNone/>
              <a:defRPr sz="2100">
                <a:solidFill>
                  <a:schemeClr val="lt1"/>
                </a:solidFill>
              </a:defRPr>
            </a:lvl9pPr>
          </a:lstStyle>
          <a:p/>
        </p:txBody>
      </p:sp>
      <p:sp>
        <p:nvSpPr>
          <p:cNvPr id="202" name="Google Shape;202;p48"/>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203" name="Google Shape;203;p48"/>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1600"/>
              </a:spcBef>
              <a:spcAft>
                <a:spcPts val="0"/>
              </a:spcAft>
              <a:buClr>
                <a:schemeClr val="lt1"/>
              </a:buClr>
              <a:buSzPts val="2100"/>
              <a:buNone/>
              <a:defRPr sz="2100">
                <a:solidFill>
                  <a:schemeClr val="lt1"/>
                </a:solidFill>
              </a:defRPr>
            </a:lvl2pPr>
            <a:lvl3pPr lvl="2" rtl="0" algn="ctr">
              <a:lnSpc>
                <a:spcPct val="100000"/>
              </a:lnSpc>
              <a:spcBef>
                <a:spcPts val="1600"/>
              </a:spcBef>
              <a:spcAft>
                <a:spcPts val="0"/>
              </a:spcAft>
              <a:buClr>
                <a:schemeClr val="lt1"/>
              </a:buClr>
              <a:buSzPts val="2100"/>
              <a:buNone/>
              <a:defRPr sz="2100">
                <a:solidFill>
                  <a:schemeClr val="lt1"/>
                </a:solidFill>
              </a:defRPr>
            </a:lvl3pPr>
            <a:lvl4pPr lvl="3" rtl="0" algn="ctr">
              <a:lnSpc>
                <a:spcPct val="100000"/>
              </a:lnSpc>
              <a:spcBef>
                <a:spcPts val="1600"/>
              </a:spcBef>
              <a:spcAft>
                <a:spcPts val="0"/>
              </a:spcAft>
              <a:buClr>
                <a:schemeClr val="lt1"/>
              </a:buClr>
              <a:buSzPts val="2100"/>
              <a:buNone/>
              <a:defRPr sz="2100">
                <a:solidFill>
                  <a:schemeClr val="lt1"/>
                </a:solidFill>
              </a:defRPr>
            </a:lvl4pPr>
            <a:lvl5pPr lvl="4" rtl="0" algn="ctr">
              <a:lnSpc>
                <a:spcPct val="100000"/>
              </a:lnSpc>
              <a:spcBef>
                <a:spcPts val="1600"/>
              </a:spcBef>
              <a:spcAft>
                <a:spcPts val="0"/>
              </a:spcAft>
              <a:buClr>
                <a:schemeClr val="lt1"/>
              </a:buClr>
              <a:buSzPts val="2100"/>
              <a:buNone/>
              <a:defRPr sz="2100">
                <a:solidFill>
                  <a:schemeClr val="lt1"/>
                </a:solidFill>
              </a:defRPr>
            </a:lvl5pPr>
            <a:lvl6pPr lvl="5" rtl="0" algn="ctr">
              <a:lnSpc>
                <a:spcPct val="100000"/>
              </a:lnSpc>
              <a:spcBef>
                <a:spcPts val="1600"/>
              </a:spcBef>
              <a:spcAft>
                <a:spcPts val="0"/>
              </a:spcAft>
              <a:buClr>
                <a:schemeClr val="lt1"/>
              </a:buClr>
              <a:buSzPts val="2100"/>
              <a:buNone/>
              <a:defRPr sz="2100">
                <a:solidFill>
                  <a:schemeClr val="lt1"/>
                </a:solidFill>
              </a:defRPr>
            </a:lvl6pPr>
            <a:lvl7pPr lvl="6" rtl="0" algn="ctr">
              <a:lnSpc>
                <a:spcPct val="100000"/>
              </a:lnSpc>
              <a:spcBef>
                <a:spcPts val="1600"/>
              </a:spcBef>
              <a:spcAft>
                <a:spcPts val="0"/>
              </a:spcAft>
              <a:buClr>
                <a:schemeClr val="lt1"/>
              </a:buClr>
              <a:buSzPts val="2100"/>
              <a:buNone/>
              <a:defRPr sz="2100">
                <a:solidFill>
                  <a:schemeClr val="lt1"/>
                </a:solidFill>
              </a:defRPr>
            </a:lvl7pPr>
            <a:lvl8pPr lvl="7" rtl="0" algn="ctr">
              <a:lnSpc>
                <a:spcPct val="100000"/>
              </a:lnSpc>
              <a:spcBef>
                <a:spcPts val="1600"/>
              </a:spcBef>
              <a:spcAft>
                <a:spcPts val="0"/>
              </a:spcAft>
              <a:buClr>
                <a:schemeClr val="lt1"/>
              </a:buClr>
              <a:buSzPts val="2100"/>
              <a:buNone/>
              <a:defRPr sz="2100">
                <a:solidFill>
                  <a:schemeClr val="lt1"/>
                </a:solidFill>
              </a:defRPr>
            </a:lvl8pPr>
            <a:lvl9pPr lvl="8" rtl="0" algn="ctr">
              <a:lnSpc>
                <a:spcPct val="100000"/>
              </a:lnSpc>
              <a:spcBef>
                <a:spcPts val="1600"/>
              </a:spcBef>
              <a:spcAft>
                <a:spcPts val="0"/>
              </a:spcAft>
              <a:buClr>
                <a:schemeClr val="lt1"/>
              </a:buClr>
              <a:buSzPts val="2100"/>
              <a:buNone/>
              <a:defRPr sz="2100">
                <a:solidFill>
                  <a:schemeClr val="lt1"/>
                </a:solidFill>
              </a:defRPr>
            </a:lvl9pPr>
          </a:lstStyle>
          <a:p/>
        </p:txBody>
      </p:sp>
      <p:sp>
        <p:nvSpPr>
          <p:cNvPr id="204" name="Google Shape;204;p48"/>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205" name="Google Shape;205;p48"/>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1600"/>
              </a:spcBef>
              <a:spcAft>
                <a:spcPts val="0"/>
              </a:spcAft>
              <a:buClr>
                <a:schemeClr val="lt1"/>
              </a:buClr>
              <a:buSzPts val="2100"/>
              <a:buNone/>
              <a:defRPr sz="2100">
                <a:solidFill>
                  <a:schemeClr val="lt1"/>
                </a:solidFill>
              </a:defRPr>
            </a:lvl2pPr>
            <a:lvl3pPr lvl="2" rtl="0" algn="ctr">
              <a:lnSpc>
                <a:spcPct val="100000"/>
              </a:lnSpc>
              <a:spcBef>
                <a:spcPts val="1600"/>
              </a:spcBef>
              <a:spcAft>
                <a:spcPts val="0"/>
              </a:spcAft>
              <a:buClr>
                <a:schemeClr val="lt1"/>
              </a:buClr>
              <a:buSzPts val="2100"/>
              <a:buNone/>
              <a:defRPr sz="2100">
                <a:solidFill>
                  <a:schemeClr val="lt1"/>
                </a:solidFill>
              </a:defRPr>
            </a:lvl3pPr>
            <a:lvl4pPr lvl="3" rtl="0" algn="ctr">
              <a:lnSpc>
                <a:spcPct val="100000"/>
              </a:lnSpc>
              <a:spcBef>
                <a:spcPts val="1600"/>
              </a:spcBef>
              <a:spcAft>
                <a:spcPts val="0"/>
              </a:spcAft>
              <a:buClr>
                <a:schemeClr val="lt1"/>
              </a:buClr>
              <a:buSzPts val="2100"/>
              <a:buNone/>
              <a:defRPr sz="2100">
                <a:solidFill>
                  <a:schemeClr val="lt1"/>
                </a:solidFill>
              </a:defRPr>
            </a:lvl4pPr>
            <a:lvl5pPr lvl="4" rtl="0" algn="ctr">
              <a:lnSpc>
                <a:spcPct val="100000"/>
              </a:lnSpc>
              <a:spcBef>
                <a:spcPts val="1600"/>
              </a:spcBef>
              <a:spcAft>
                <a:spcPts val="0"/>
              </a:spcAft>
              <a:buClr>
                <a:schemeClr val="lt1"/>
              </a:buClr>
              <a:buSzPts val="2100"/>
              <a:buNone/>
              <a:defRPr sz="2100">
                <a:solidFill>
                  <a:schemeClr val="lt1"/>
                </a:solidFill>
              </a:defRPr>
            </a:lvl5pPr>
            <a:lvl6pPr lvl="5" rtl="0" algn="ctr">
              <a:lnSpc>
                <a:spcPct val="100000"/>
              </a:lnSpc>
              <a:spcBef>
                <a:spcPts val="1600"/>
              </a:spcBef>
              <a:spcAft>
                <a:spcPts val="0"/>
              </a:spcAft>
              <a:buClr>
                <a:schemeClr val="lt1"/>
              </a:buClr>
              <a:buSzPts val="2100"/>
              <a:buNone/>
              <a:defRPr sz="2100">
                <a:solidFill>
                  <a:schemeClr val="lt1"/>
                </a:solidFill>
              </a:defRPr>
            </a:lvl6pPr>
            <a:lvl7pPr lvl="6" rtl="0" algn="ctr">
              <a:lnSpc>
                <a:spcPct val="100000"/>
              </a:lnSpc>
              <a:spcBef>
                <a:spcPts val="1600"/>
              </a:spcBef>
              <a:spcAft>
                <a:spcPts val="0"/>
              </a:spcAft>
              <a:buClr>
                <a:schemeClr val="lt1"/>
              </a:buClr>
              <a:buSzPts val="2100"/>
              <a:buNone/>
              <a:defRPr sz="2100">
                <a:solidFill>
                  <a:schemeClr val="lt1"/>
                </a:solidFill>
              </a:defRPr>
            </a:lvl7pPr>
            <a:lvl8pPr lvl="7" rtl="0" algn="ctr">
              <a:lnSpc>
                <a:spcPct val="100000"/>
              </a:lnSpc>
              <a:spcBef>
                <a:spcPts val="1600"/>
              </a:spcBef>
              <a:spcAft>
                <a:spcPts val="0"/>
              </a:spcAft>
              <a:buClr>
                <a:schemeClr val="lt1"/>
              </a:buClr>
              <a:buSzPts val="2100"/>
              <a:buNone/>
              <a:defRPr sz="2100">
                <a:solidFill>
                  <a:schemeClr val="lt1"/>
                </a:solidFill>
              </a:defRPr>
            </a:lvl8pPr>
            <a:lvl9pPr lvl="8" rtl="0" algn="ctr">
              <a:lnSpc>
                <a:spcPct val="100000"/>
              </a:lnSpc>
              <a:spcBef>
                <a:spcPts val="1600"/>
              </a:spcBef>
              <a:spcAft>
                <a:spcPts val="0"/>
              </a:spcAft>
              <a:buClr>
                <a:schemeClr val="lt1"/>
              </a:buClr>
              <a:buSzPts val="2100"/>
              <a:buNone/>
              <a:defRPr sz="2100">
                <a:solidFill>
                  <a:schemeClr val="lt1"/>
                </a:solidFill>
              </a:defRPr>
            </a:lvl9pPr>
          </a:lstStyle>
          <a:p/>
        </p:txBody>
      </p:sp>
      <p:sp>
        <p:nvSpPr>
          <p:cNvPr id="206" name="Google Shape;206;p48"/>
          <p:cNvSpPr txBox="1"/>
          <p:nvPr>
            <p:ph hasCustomPrompt="1" idx="6" type="title"/>
          </p:nvPr>
        </p:nvSpPr>
        <p:spPr>
          <a:xfrm>
            <a:off x="10484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207" name="Google Shape;207;p48"/>
          <p:cNvSpPr txBox="1"/>
          <p:nvPr>
            <p:ph hasCustomPrompt="1" idx="7" type="title"/>
          </p:nvPr>
        </p:nvSpPr>
        <p:spPr>
          <a:xfrm>
            <a:off x="353850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208" name="Google Shape;208;p48"/>
          <p:cNvSpPr txBox="1"/>
          <p:nvPr>
            <p:ph hasCustomPrompt="1" idx="8" type="title"/>
          </p:nvPr>
        </p:nvSpPr>
        <p:spPr>
          <a:xfrm>
            <a:off x="60285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4">
  <p:cSld name="CAPTION_ONLY_1_2">
    <p:bg>
      <p:bgPr>
        <a:blipFill>
          <a:blip r:embed="rId2">
            <a:alphaModFix/>
          </a:blip>
          <a:stretch>
            <a:fillRect/>
          </a:stretch>
        </a:blipFill>
      </p:bgPr>
    </p:bg>
    <p:spTree>
      <p:nvGrpSpPr>
        <p:cNvPr id="209" name="Shape 209"/>
        <p:cNvGrpSpPr/>
        <p:nvPr/>
      </p:nvGrpSpPr>
      <p:grpSpPr>
        <a:xfrm>
          <a:off x="0" y="0"/>
          <a:ext cx="0" cy="0"/>
          <a:chOff x="0" y="0"/>
          <a:chExt cx="0" cy="0"/>
        </a:xfrm>
      </p:grpSpPr>
      <p:sp>
        <p:nvSpPr>
          <p:cNvPr id="210" name="Google Shape;210;p49"/>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2">
  <p:cSld name="TITLE_1_1_2_2">
    <p:bg>
      <p:bgPr>
        <a:blipFill>
          <a:blip r:embed="rId2">
            <a:alphaModFix/>
          </a:blip>
          <a:stretch>
            <a:fillRect/>
          </a:stretch>
        </a:blipFill>
      </p:bgPr>
    </p:bg>
    <p:spTree>
      <p:nvGrpSpPr>
        <p:cNvPr id="211" name="Shape 211"/>
        <p:cNvGrpSpPr/>
        <p:nvPr/>
      </p:nvGrpSpPr>
      <p:grpSpPr>
        <a:xfrm>
          <a:off x="0" y="0"/>
          <a:ext cx="0" cy="0"/>
          <a:chOff x="0" y="0"/>
          <a:chExt cx="0" cy="0"/>
        </a:xfrm>
      </p:grpSpPr>
      <p:sp>
        <p:nvSpPr>
          <p:cNvPr id="212" name="Google Shape;212;p5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13" name="Google Shape;213;p50"/>
          <p:cNvSpPr txBox="1"/>
          <p:nvPr>
            <p:ph idx="2" type="title"/>
          </p:nvPr>
        </p:nvSpPr>
        <p:spPr>
          <a:xfrm>
            <a:off x="89838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214" name="Google Shape;214;p50"/>
          <p:cNvSpPr txBox="1"/>
          <p:nvPr>
            <p:ph idx="1" type="subTitle"/>
          </p:nvPr>
        </p:nvSpPr>
        <p:spPr>
          <a:xfrm>
            <a:off x="89838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1600"/>
              </a:spcBef>
              <a:spcAft>
                <a:spcPts val="0"/>
              </a:spcAft>
              <a:buClr>
                <a:schemeClr val="lt1"/>
              </a:buClr>
              <a:buSzPts val="2100"/>
              <a:buNone/>
              <a:defRPr sz="2100">
                <a:solidFill>
                  <a:schemeClr val="lt1"/>
                </a:solidFill>
              </a:defRPr>
            </a:lvl2pPr>
            <a:lvl3pPr lvl="2" rtl="0" algn="ctr">
              <a:lnSpc>
                <a:spcPct val="100000"/>
              </a:lnSpc>
              <a:spcBef>
                <a:spcPts val="1600"/>
              </a:spcBef>
              <a:spcAft>
                <a:spcPts val="0"/>
              </a:spcAft>
              <a:buClr>
                <a:schemeClr val="lt1"/>
              </a:buClr>
              <a:buSzPts val="2100"/>
              <a:buNone/>
              <a:defRPr sz="2100">
                <a:solidFill>
                  <a:schemeClr val="lt1"/>
                </a:solidFill>
              </a:defRPr>
            </a:lvl3pPr>
            <a:lvl4pPr lvl="3" rtl="0" algn="ctr">
              <a:lnSpc>
                <a:spcPct val="100000"/>
              </a:lnSpc>
              <a:spcBef>
                <a:spcPts val="1600"/>
              </a:spcBef>
              <a:spcAft>
                <a:spcPts val="0"/>
              </a:spcAft>
              <a:buClr>
                <a:schemeClr val="lt1"/>
              </a:buClr>
              <a:buSzPts val="2100"/>
              <a:buNone/>
              <a:defRPr sz="2100">
                <a:solidFill>
                  <a:schemeClr val="lt1"/>
                </a:solidFill>
              </a:defRPr>
            </a:lvl4pPr>
            <a:lvl5pPr lvl="4" rtl="0" algn="ctr">
              <a:lnSpc>
                <a:spcPct val="100000"/>
              </a:lnSpc>
              <a:spcBef>
                <a:spcPts val="1600"/>
              </a:spcBef>
              <a:spcAft>
                <a:spcPts val="0"/>
              </a:spcAft>
              <a:buClr>
                <a:schemeClr val="lt1"/>
              </a:buClr>
              <a:buSzPts val="2100"/>
              <a:buNone/>
              <a:defRPr sz="2100">
                <a:solidFill>
                  <a:schemeClr val="lt1"/>
                </a:solidFill>
              </a:defRPr>
            </a:lvl5pPr>
            <a:lvl6pPr lvl="5" rtl="0" algn="ctr">
              <a:lnSpc>
                <a:spcPct val="100000"/>
              </a:lnSpc>
              <a:spcBef>
                <a:spcPts val="1600"/>
              </a:spcBef>
              <a:spcAft>
                <a:spcPts val="0"/>
              </a:spcAft>
              <a:buClr>
                <a:schemeClr val="lt1"/>
              </a:buClr>
              <a:buSzPts val="2100"/>
              <a:buNone/>
              <a:defRPr sz="2100">
                <a:solidFill>
                  <a:schemeClr val="lt1"/>
                </a:solidFill>
              </a:defRPr>
            </a:lvl6pPr>
            <a:lvl7pPr lvl="6" rtl="0" algn="ctr">
              <a:lnSpc>
                <a:spcPct val="100000"/>
              </a:lnSpc>
              <a:spcBef>
                <a:spcPts val="1600"/>
              </a:spcBef>
              <a:spcAft>
                <a:spcPts val="0"/>
              </a:spcAft>
              <a:buClr>
                <a:schemeClr val="lt1"/>
              </a:buClr>
              <a:buSzPts val="2100"/>
              <a:buNone/>
              <a:defRPr sz="2100">
                <a:solidFill>
                  <a:schemeClr val="lt1"/>
                </a:solidFill>
              </a:defRPr>
            </a:lvl7pPr>
            <a:lvl8pPr lvl="7" rtl="0" algn="ctr">
              <a:lnSpc>
                <a:spcPct val="100000"/>
              </a:lnSpc>
              <a:spcBef>
                <a:spcPts val="1600"/>
              </a:spcBef>
              <a:spcAft>
                <a:spcPts val="0"/>
              </a:spcAft>
              <a:buClr>
                <a:schemeClr val="lt1"/>
              </a:buClr>
              <a:buSzPts val="2100"/>
              <a:buNone/>
              <a:defRPr sz="2100">
                <a:solidFill>
                  <a:schemeClr val="lt1"/>
                </a:solidFill>
              </a:defRPr>
            </a:lvl8pPr>
            <a:lvl9pPr lvl="8" rtl="0" algn="ctr">
              <a:lnSpc>
                <a:spcPct val="100000"/>
              </a:lnSpc>
              <a:spcBef>
                <a:spcPts val="1600"/>
              </a:spcBef>
              <a:spcAft>
                <a:spcPts val="0"/>
              </a:spcAft>
              <a:buClr>
                <a:schemeClr val="lt1"/>
              </a:buClr>
              <a:buSzPts val="2100"/>
              <a:buNone/>
              <a:defRPr sz="2100">
                <a:solidFill>
                  <a:schemeClr val="lt1"/>
                </a:solidFill>
              </a:defRPr>
            </a:lvl9pPr>
          </a:lstStyle>
          <a:p/>
        </p:txBody>
      </p:sp>
      <p:sp>
        <p:nvSpPr>
          <p:cNvPr id="215" name="Google Shape;215;p50"/>
          <p:cNvSpPr txBox="1"/>
          <p:nvPr>
            <p:ph idx="3" type="title"/>
          </p:nvPr>
        </p:nvSpPr>
        <p:spPr>
          <a:xfrm>
            <a:off x="279026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216" name="Google Shape;216;p50"/>
          <p:cNvSpPr txBox="1"/>
          <p:nvPr>
            <p:ph idx="4" type="subTitle"/>
          </p:nvPr>
        </p:nvSpPr>
        <p:spPr>
          <a:xfrm>
            <a:off x="279026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1600"/>
              </a:spcBef>
              <a:spcAft>
                <a:spcPts val="0"/>
              </a:spcAft>
              <a:buClr>
                <a:schemeClr val="lt1"/>
              </a:buClr>
              <a:buSzPts val="2100"/>
              <a:buNone/>
              <a:defRPr sz="2100">
                <a:solidFill>
                  <a:schemeClr val="lt1"/>
                </a:solidFill>
              </a:defRPr>
            </a:lvl2pPr>
            <a:lvl3pPr lvl="2" rtl="0" algn="ctr">
              <a:lnSpc>
                <a:spcPct val="100000"/>
              </a:lnSpc>
              <a:spcBef>
                <a:spcPts val="1600"/>
              </a:spcBef>
              <a:spcAft>
                <a:spcPts val="0"/>
              </a:spcAft>
              <a:buClr>
                <a:schemeClr val="lt1"/>
              </a:buClr>
              <a:buSzPts val="2100"/>
              <a:buNone/>
              <a:defRPr sz="2100">
                <a:solidFill>
                  <a:schemeClr val="lt1"/>
                </a:solidFill>
              </a:defRPr>
            </a:lvl3pPr>
            <a:lvl4pPr lvl="3" rtl="0" algn="ctr">
              <a:lnSpc>
                <a:spcPct val="100000"/>
              </a:lnSpc>
              <a:spcBef>
                <a:spcPts val="1600"/>
              </a:spcBef>
              <a:spcAft>
                <a:spcPts val="0"/>
              </a:spcAft>
              <a:buClr>
                <a:schemeClr val="lt1"/>
              </a:buClr>
              <a:buSzPts val="2100"/>
              <a:buNone/>
              <a:defRPr sz="2100">
                <a:solidFill>
                  <a:schemeClr val="lt1"/>
                </a:solidFill>
              </a:defRPr>
            </a:lvl4pPr>
            <a:lvl5pPr lvl="4" rtl="0" algn="ctr">
              <a:lnSpc>
                <a:spcPct val="100000"/>
              </a:lnSpc>
              <a:spcBef>
                <a:spcPts val="1600"/>
              </a:spcBef>
              <a:spcAft>
                <a:spcPts val="0"/>
              </a:spcAft>
              <a:buClr>
                <a:schemeClr val="lt1"/>
              </a:buClr>
              <a:buSzPts val="2100"/>
              <a:buNone/>
              <a:defRPr sz="2100">
                <a:solidFill>
                  <a:schemeClr val="lt1"/>
                </a:solidFill>
              </a:defRPr>
            </a:lvl5pPr>
            <a:lvl6pPr lvl="5" rtl="0" algn="ctr">
              <a:lnSpc>
                <a:spcPct val="100000"/>
              </a:lnSpc>
              <a:spcBef>
                <a:spcPts val="1600"/>
              </a:spcBef>
              <a:spcAft>
                <a:spcPts val="0"/>
              </a:spcAft>
              <a:buClr>
                <a:schemeClr val="lt1"/>
              </a:buClr>
              <a:buSzPts val="2100"/>
              <a:buNone/>
              <a:defRPr sz="2100">
                <a:solidFill>
                  <a:schemeClr val="lt1"/>
                </a:solidFill>
              </a:defRPr>
            </a:lvl6pPr>
            <a:lvl7pPr lvl="6" rtl="0" algn="ctr">
              <a:lnSpc>
                <a:spcPct val="100000"/>
              </a:lnSpc>
              <a:spcBef>
                <a:spcPts val="1600"/>
              </a:spcBef>
              <a:spcAft>
                <a:spcPts val="0"/>
              </a:spcAft>
              <a:buClr>
                <a:schemeClr val="lt1"/>
              </a:buClr>
              <a:buSzPts val="2100"/>
              <a:buNone/>
              <a:defRPr sz="2100">
                <a:solidFill>
                  <a:schemeClr val="lt1"/>
                </a:solidFill>
              </a:defRPr>
            </a:lvl7pPr>
            <a:lvl8pPr lvl="7" rtl="0" algn="ctr">
              <a:lnSpc>
                <a:spcPct val="100000"/>
              </a:lnSpc>
              <a:spcBef>
                <a:spcPts val="1600"/>
              </a:spcBef>
              <a:spcAft>
                <a:spcPts val="0"/>
              </a:spcAft>
              <a:buClr>
                <a:schemeClr val="lt1"/>
              </a:buClr>
              <a:buSzPts val="2100"/>
              <a:buNone/>
              <a:defRPr sz="2100">
                <a:solidFill>
                  <a:schemeClr val="lt1"/>
                </a:solidFill>
              </a:defRPr>
            </a:lvl8pPr>
            <a:lvl9pPr lvl="8" rtl="0" algn="ctr">
              <a:lnSpc>
                <a:spcPct val="100000"/>
              </a:lnSpc>
              <a:spcBef>
                <a:spcPts val="1600"/>
              </a:spcBef>
              <a:spcAft>
                <a:spcPts val="0"/>
              </a:spcAft>
              <a:buClr>
                <a:schemeClr val="lt1"/>
              </a:buClr>
              <a:buSzPts val="2100"/>
              <a:buNone/>
              <a:defRPr sz="2100">
                <a:solidFill>
                  <a:schemeClr val="lt1"/>
                </a:solidFill>
              </a:defRPr>
            </a:lvl9pPr>
          </a:lstStyle>
          <a:p/>
        </p:txBody>
      </p:sp>
      <p:sp>
        <p:nvSpPr>
          <p:cNvPr id="217" name="Google Shape;217;p50"/>
          <p:cNvSpPr txBox="1"/>
          <p:nvPr>
            <p:ph idx="5" type="title"/>
          </p:nvPr>
        </p:nvSpPr>
        <p:spPr>
          <a:xfrm>
            <a:off x="468213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218" name="Google Shape;218;p50"/>
          <p:cNvSpPr txBox="1"/>
          <p:nvPr>
            <p:ph idx="6" type="subTitle"/>
          </p:nvPr>
        </p:nvSpPr>
        <p:spPr>
          <a:xfrm>
            <a:off x="468213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1600"/>
              </a:spcBef>
              <a:spcAft>
                <a:spcPts val="0"/>
              </a:spcAft>
              <a:buClr>
                <a:schemeClr val="lt1"/>
              </a:buClr>
              <a:buSzPts val="2100"/>
              <a:buNone/>
              <a:defRPr sz="2100">
                <a:solidFill>
                  <a:schemeClr val="lt1"/>
                </a:solidFill>
              </a:defRPr>
            </a:lvl2pPr>
            <a:lvl3pPr lvl="2" rtl="0" algn="ctr">
              <a:lnSpc>
                <a:spcPct val="100000"/>
              </a:lnSpc>
              <a:spcBef>
                <a:spcPts val="1600"/>
              </a:spcBef>
              <a:spcAft>
                <a:spcPts val="0"/>
              </a:spcAft>
              <a:buClr>
                <a:schemeClr val="lt1"/>
              </a:buClr>
              <a:buSzPts val="2100"/>
              <a:buNone/>
              <a:defRPr sz="2100">
                <a:solidFill>
                  <a:schemeClr val="lt1"/>
                </a:solidFill>
              </a:defRPr>
            </a:lvl3pPr>
            <a:lvl4pPr lvl="3" rtl="0" algn="ctr">
              <a:lnSpc>
                <a:spcPct val="100000"/>
              </a:lnSpc>
              <a:spcBef>
                <a:spcPts val="1600"/>
              </a:spcBef>
              <a:spcAft>
                <a:spcPts val="0"/>
              </a:spcAft>
              <a:buClr>
                <a:schemeClr val="lt1"/>
              </a:buClr>
              <a:buSzPts val="2100"/>
              <a:buNone/>
              <a:defRPr sz="2100">
                <a:solidFill>
                  <a:schemeClr val="lt1"/>
                </a:solidFill>
              </a:defRPr>
            </a:lvl4pPr>
            <a:lvl5pPr lvl="4" rtl="0" algn="ctr">
              <a:lnSpc>
                <a:spcPct val="100000"/>
              </a:lnSpc>
              <a:spcBef>
                <a:spcPts val="1600"/>
              </a:spcBef>
              <a:spcAft>
                <a:spcPts val="0"/>
              </a:spcAft>
              <a:buClr>
                <a:schemeClr val="lt1"/>
              </a:buClr>
              <a:buSzPts val="2100"/>
              <a:buNone/>
              <a:defRPr sz="2100">
                <a:solidFill>
                  <a:schemeClr val="lt1"/>
                </a:solidFill>
              </a:defRPr>
            </a:lvl5pPr>
            <a:lvl6pPr lvl="5" rtl="0" algn="ctr">
              <a:lnSpc>
                <a:spcPct val="100000"/>
              </a:lnSpc>
              <a:spcBef>
                <a:spcPts val="1600"/>
              </a:spcBef>
              <a:spcAft>
                <a:spcPts val="0"/>
              </a:spcAft>
              <a:buClr>
                <a:schemeClr val="lt1"/>
              </a:buClr>
              <a:buSzPts val="2100"/>
              <a:buNone/>
              <a:defRPr sz="2100">
                <a:solidFill>
                  <a:schemeClr val="lt1"/>
                </a:solidFill>
              </a:defRPr>
            </a:lvl6pPr>
            <a:lvl7pPr lvl="6" rtl="0" algn="ctr">
              <a:lnSpc>
                <a:spcPct val="100000"/>
              </a:lnSpc>
              <a:spcBef>
                <a:spcPts val="1600"/>
              </a:spcBef>
              <a:spcAft>
                <a:spcPts val="0"/>
              </a:spcAft>
              <a:buClr>
                <a:schemeClr val="lt1"/>
              </a:buClr>
              <a:buSzPts val="2100"/>
              <a:buNone/>
              <a:defRPr sz="2100">
                <a:solidFill>
                  <a:schemeClr val="lt1"/>
                </a:solidFill>
              </a:defRPr>
            </a:lvl7pPr>
            <a:lvl8pPr lvl="7" rtl="0" algn="ctr">
              <a:lnSpc>
                <a:spcPct val="100000"/>
              </a:lnSpc>
              <a:spcBef>
                <a:spcPts val="1600"/>
              </a:spcBef>
              <a:spcAft>
                <a:spcPts val="0"/>
              </a:spcAft>
              <a:buClr>
                <a:schemeClr val="lt1"/>
              </a:buClr>
              <a:buSzPts val="2100"/>
              <a:buNone/>
              <a:defRPr sz="2100">
                <a:solidFill>
                  <a:schemeClr val="lt1"/>
                </a:solidFill>
              </a:defRPr>
            </a:lvl8pPr>
            <a:lvl9pPr lvl="8" rtl="0" algn="ctr">
              <a:lnSpc>
                <a:spcPct val="100000"/>
              </a:lnSpc>
              <a:spcBef>
                <a:spcPts val="1600"/>
              </a:spcBef>
              <a:spcAft>
                <a:spcPts val="0"/>
              </a:spcAft>
              <a:buClr>
                <a:schemeClr val="lt1"/>
              </a:buClr>
              <a:buSzPts val="2100"/>
              <a:buNone/>
              <a:defRPr sz="2100">
                <a:solidFill>
                  <a:schemeClr val="lt1"/>
                </a:solidFill>
              </a:defRPr>
            </a:lvl9pPr>
          </a:lstStyle>
          <a:p/>
        </p:txBody>
      </p:sp>
      <p:sp>
        <p:nvSpPr>
          <p:cNvPr id="219" name="Google Shape;219;p50"/>
          <p:cNvSpPr txBox="1"/>
          <p:nvPr>
            <p:ph idx="7" type="title"/>
          </p:nvPr>
        </p:nvSpPr>
        <p:spPr>
          <a:xfrm>
            <a:off x="657401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220" name="Google Shape;220;p50"/>
          <p:cNvSpPr txBox="1"/>
          <p:nvPr>
            <p:ph idx="8" type="subTitle"/>
          </p:nvPr>
        </p:nvSpPr>
        <p:spPr>
          <a:xfrm>
            <a:off x="657401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1600"/>
              </a:spcBef>
              <a:spcAft>
                <a:spcPts val="0"/>
              </a:spcAft>
              <a:buClr>
                <a:schemeClr val="lt1"/>
              </a:buClr>
              <a:buSzPts val="2100"/>
              <a:buNone/>
              <a:defRPr sz="2100">
                <a:solidFill>
                  <a:schemeClr val="lt1"/>
                </a:solidFill>
              </a:defRPr>
            </a:lvl2pPr>
            <a:lvl3pPr lvl="2" rtl="0" algn="ctr">
              <a:lnSpc>
                <a:spcPct val="100000"/>
              </a:lnSpc>
              <a:spcBef>
                <a:spcPts val="1600"/>
              </a:spcBef>
              <a:spcAft>
                <a:spcPts val="0"/>
              </a:spcAft>
              <a:buClr>
                <a:schemeClr val="lt1"/>
              </a:buClr>
              <a:buSzPts val="2100"/>
              <a:buNone/>
              <a:defRPr sz="2100">
                <a:solidFill>
                  <a:schemeClr val="lt1"/>
                </a:solidFill>
              </a:defRPr>
            </a:lvl3pPr>
            <a:lvl4pPr lvl="3" rtl="0" algn="ctr">
              <a:lnSpc>
                <a:spcPct val="100000"/>
              </a:lnSpc>
              <a:spcBef>
                <a:spcPts val="1600"/>
              </a:spcBef>
              <a:spcAft>
                <a:spcPts val="0"/>
              </a:spcAft>
              <a:buClr>
                <a:schemeClr val="lt1"/>
              </a:buClr>
              <a:buSzPts val="2100"/>
              <a:buNone/>
              <a:defRPr sz="2100">
                <a:solidFill>
                  <a:schemeClr val="lt1"/>
                </a:solidFill>
              </a:defRPr>
            </a:lvl4pPr>
            <a:lvl5pPr lvl="4" rtl="0" algn="ctr">
              <a:lnSpc>
                <a:spcPct val="100000"/>
              </a:lnSpc>
              <a:spcBef>
                <a:spcPts val="1600"/>
              </a:spcBef>
              <a:spcAft>
                <a:spcPts val="0"/>
              </a:spcAft>
              <a:buClr>
                <a:schemeClr val="lt1"/>
              </a:buClr>
              <a:buSzPts val="2100"/>
              <a:buNone/>
              <a:defRPr sz="2100">
                <a:solidFill>
                  <a:schemeClr val="lt1"/>
                </a:solidFill>
              </a:defRPr>
            </a:lvl5pPr>
            <a:lvl6pPr lvl="5" rtl="0" algn="ctr">
              <a:lnSpc>
                <a:spcPct val="100000"/>
              </a:lnSpc>
              <a:spcBef>
                <a:spcPts val="1600"/>
              </a:spcBef>
              <a:spcAft>
                <a:spcPts val="0"/>
              </a:spcAft>
              <a:buClr>
                <a:schemeClr val="lt1"/>
              </a:buClr>
              <a:buSzPts val="2100"/>
              <a:buNone/>
              <a:defRPr sz="2100">
                <a:solidFill>
                  <a:schemeClr val="lt1"/>
                </a:solidFill>
              </a:defRPr>
            </a:lvl6pPr>
            <a:lvl7pPr lvl="6" rtl="0" algn="ctr">
              <a:lnSpc>
                <a:spcPct val="100000"/>
              </a:lnSpc>
              <a:spcBef>
                <a:spcPts val="1600"/>
              </a:spcBef>
              <a:spcAft>
                <a:spcPts val="0"/>
              </a:spcAft>
              <a:buClr>
                <a:schemeClr val="lt1"/>
              </a:buClr>
              <a:buSzPts val="2100"/>
              <a:buNone/>
              <a:defRPr sz="2100">
                <a:solidFill>
                  <a:schemeClr val="lt1"/>
                </a:solidFill>
              </a:defRPr>
            </a:lvl7pPr>
            <a:lvl8pPr lvl="7" rtl="0" algn="ctr">
              <a:lnSpc>
                <a:spcPct val="100000"/>
              </a:lnSpc>
              <a:spcBef>
                <a:spcPts val="1600"/>
              </a:spcBef>
              <a:spcAft>
                <a:spcPts val="0"/>
              </a:spcAft>
              <a:buClr>
                <a:schemeClr val="lt1"/>
              </a:buClr>
              <a:buSzPts val="2100"/>
              <a:buNone/>
              <a:defRPr sz="2100">
                <a:solidFill>
                  <a:schemeClr val="lt1"/>
                </a:solidFill>
              </a:defRPr>
            </a:lvl8pPr>
            <a:lvl9pPr lvl="8" rtl="0" algn="ctr">
              <a:lnSpc>
                <a:spcPct val="100000"/>
              </a:lnSpc>
              <a:spcBef>
                <a:spcPts val="160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38" Type="http://schemas.openxmlformats.org/officeDocument/2006/relationships/theme" Target="../theme/theme3.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1pPr>
            <a:lvl2pPr lvl="1" marR="0" rtl="0" algn="l">
              <a:lnSpc>
                <a:spcPct val="100000"/>
              </a:lnSpc>
              <a:spcBef>
                <a:spcPts val="0"/>
              </a:spcBef>
              <a:spcAft>
                <a:spcPts val="0"/>
              </a:spcAft>
              <a:buClr>
                <a:schemeClr val="dk1"/>
              </a:buClr>
              <a:buSzPts val="2800"/>
              <a:buFont typeface="Montserrat"/>
              <a:buNone/>
              <a:defRPr b="0" i="0" sz="2800" u="none" cap="none" strike="noStrike">
                <a:solidFill>
                  <a:schemeClr val="dk1"/>
                </a:solidFill>
                <a:latin typeface="Montserrat"/>
                <a:ea typeface="Montserrat"/>
                <a:cs typeface="Montserrat"/>
                <a:sym typeface="Montserrat"/>
              </a:defRPr>
            </a:lvl2pPr>
            <a:lvl3pPr lvl="2" marR="0" rtl="0" algn="l">
              <a:lnSpc>
                <a:spcPct val="100000"/>
              </a:lnSpc>
              <a:spcBef>
                <a:spcPts val="0"/>
              </a:spcBef>
              <a:spcAft>
                <a:spcPts val="0"/>
              </a:spcAft>
              <a:buClr>
                <a:schemeClr val="dk1"/>
              </a:buClr>
              <a:buSzPts val="2800"/>
              <a:buFont typeface="Montserrat"/>
              <a:buNone/>
              <a:defRPr b="0" i="0" sz="2800" u="none" cap="none" strike="noStrike">
                <a:solidFill>
                  <a:schemeClr val="dk1"/>
                </a:solidFill>
                <a:latin typeface="Montserrat"/>
                <a:ea typeface="Montserrat"/>
                <a:cs typeface="Montserrat"/>
                <a:sym typeface="Montserrat"/>
              </a:defRPr>
            </a:lvl3pPr>
            <a:lvl4pPr lvl="3" marR="0" rtl="0" algn="l">
              <a:lnSpc>
                <a:spcPct val="100000"/>
              </a:lnSpc>
              <a:spcBef>
                <a:spcPts val="0"/>
              </a:spcBef>
              <a:spcAft>
                <a:spcPts val="0"/>
              </a:spcAft>
              <a:buClr>
                <a:schemeClr val="dk1"/>
              </a:buClr>
              <a:buSzPts val="2800"/>
              <a:buFont typeface="Montserrat"/>
              <a:buNone/>
              <a:defRPr b="0" i="0" sz="2800" u="none" cap="none" strike="noStrike">
                <a:solidFill>
                  <a:schemeClr val="dk1"/>
                </a:solidFill>
                <a:latin typeface="Montserrat"/>
                <a:ea typeface="Montserrat"/>
                <a:cs typeface="Montserrat"/>
                <a:sym typeface="Montserrat"/>
              </a:defRPr>
            </a:lvl4pPr>
            <a:lvl5pPr lvl="4" marR="0" rtl="0" algn="l">
              <a:lnSpc>
                <a:spcPct val="100000"/>
              </a:lnSpc>
              <a:spcBef>
                <a:spcPts val="0"/>
              </a:spcBef>
              <a:spcAft>
                <a:spcPts val="0"/>
              </a:spcAft>
              <a:buClr>
                <a:schemeClr val="dk1"/>
              </a:buClr>
              <a:buSzPts val="2800"/>
              <a:buFont typeface="Montserrat"/>
              <a:buNone/>
              <a:defRPr b="0" i="0" sz="2800" u="none" cap="none" strike="noStrike">
                <a:solidFill>
                  <a:schemeClr val="dk1"/>
                </a:solidFill>
                <a:latin typeface="Montserrat"/>
                <a:ea typeface="Montserrat"/>
                <a:cs typeface="Montserrat"/>
                <a:sym typeface="Montserrat"/>
              </a:defRPr>
            </a:lvl5pPr>
            <a:lvl6pPr lvl="5" marR="0" rtl="0" algn="l">
              <a:lnSpc>
                <a:spcPct val="100000"/>
              </a:lnSpc>
              <a:spcBef>
                <a:spcPts val="0"/>
              </a:spcBef>
              <a:spcAft>
                <a:spcPts val="0"/>
              </a:spcAft>
              <a:buClr>
                <a:schemeClr val="dk1"/>
              </a:buClr>
              <a:buSzPts val="2800"/>
              <a:buFont typeface="Montserrat"/>
              <a:buNone/>
              <a:defRPr b="0" i="0" sz="2800" u="none" cap="none" strike="noStrike">
                <a:solidFill>
                  <a:schemeClr val="dk1"/>
                </a:solidFill>
                <a:latin typeface="Montserrat"/>
                <a:ea typeface="Montserrat"/>
                <a:cs typeface="Montserrat"/>
                <a:sym typeface="Montserrat"/>
              </a:defRPr>
            </a:lvl6pPr>
            <a:lvl7pPr lvl="6" marR="0" rtl="0" algn="l">
              <a:lnSpc>
                <a:spcPct val="100000"/>
              </a:lnSpc>
              <a:spcBef>
                <a:spcPts val="0"/>
              </a:spcBef>
              <a:spcAft>
                <a:spcPts val="0"/>
              </a:spcAft>
              <a:buClr>
                <a:schemeClr val="dk1"/>
              </a:buClr>
              <a:buSzPts val="2800"/>
              <a:buFont typeface="Montserrat"/>
              <a:buNone/>
              <a:defRPr b="0" i="0" sz="2800" u="none" cap="none" strike="noStrike">
                <a:solidFill>
                  <a:schemeClr val="dk1"/>
                </a:solidFill>
                <a:latin typeface="Montserrat"/>
                <a:ea typeface="Montserrat"/>
                <a:cs typeface="Montserrat"/>
                <a:sym typeface="Montserrat"/>
              </a:defRPr>
            </a:lvl7pPr>
            <a:lvl8pPr lvl="7" marR="0" rtl="0" algn="l">
              <a:lnSpc>
                <a:spcPct val="100000"/>
              </a:lnSpc>
              <a:spcBef>
                <a:spcPts val="0"/>
              </a:spcBef>
              <a:spcAft>
                <a:spcPts val="0"/>
              </a:spcAft>
              <a:buClr>
                <a:schemeClr val="dk1"/>
              </a:buClr>
              <a:buSzPts val="2800"/>
              <a:buFont typeface="Montserrat"/>
              <a:buNone/>
              <a:defRPr b="0" i="0" sz="2800" u="none" cap="none" strike="noStrike">
                <a:solidFill>
                  <a:schemeClr val="dk1"/>
                </a:solidFill>
                <a:latin typeface="Montserrat"/>
                <a:ea typeface="Montserrat"/>
                <a:cs typeface="Montserrat"/>
                <a:sym typeface="Montserrat"/>
              </a:defRPr>
            </a:lvl8pPr>
            <a:lvl9pPr lvl="8" marR="0" rtl="0" algn="l">
              <a:lnSpc>
                <a:spcPct val="100000"/>
              </a:lnSpc>
              <a:spcBef>
                <a:spcPts val="0"/>
              </a:spcBef>
              <a:spcAft>
                <a:spcPts val="0"/>
              </a:spcAft>
              <a:buClr>
                <a:schemeClr val="dk1"/>
              </a:buClr>
              <a:buSzPts val="2800"/>
              <a:buFont typeface="Montserrat"/>
              <a:buNone/>
              <a:defRPr b="0" i="0" sz="2800" u="none" cap="none" strike="noStrike">
                <a:solidFill>
                  <a:schemeClr val="dk1"/>
                </a:solidFill>
                <a:latin typeface="Montserrat"/>
                <a:ea typeface="Montserrat"/>
                <a:cs typeface="Montserrat"/>
                <a:sym typeface="Montserrat"/>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chemeClr val="dk2"/>
              </a:buClr>
              <a:buSzPts val="1800"/>
              <a:buFont typeface="Montserrat"/>
              <a:buChar char="●"/>
              <a:defRPr b="0" i="0" sz="1800" u="none" cap="none" strike="noStrike">
                <a:solidFill>
                  <a:schemeClr val="dk2"/>
                </a:solidFill>
                <a:latin typeface="Montserrat"/>
                <a:ea typeface="Montserrat"/>
                <a:cs typeface="Montserrat"/>
                <a:sym typeface="Montserrat"/>
              </a:defRPr>
            </a:lvl1pPr>
            <a:lvl2pPr indent="-317500" lvl="1" marL="914400" marR="0" rtl="0" algn="l">
              <a:lnSpc>
                <a:spcPct val="100000"/>
              </a:lnSpc>
              <a:spcBef>
                <a:spcPts val="160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2pPr>
            <a:lvl3pPr indent="-317500" lvl="2" marL="1371600" marR="0" rtl="0" algn="l">
              <a:lnSpc>
                <a:spcPct val="100000"/>
              </a:lnSpc>
              <a:spcBef>
                <a:spcPts val="160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3pPr>
            <a:lvl4pPr indent="-317500" lvl="3" marL="1828800" marR="0" rtl="0" algn="l">
              <a:lnSpc>
                <a:spcPct val="100000"/>
              </a:lnSpc>
              <a:spcBef>
                <a:spcPts val="160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4pPr>
            <a:lvl5pPr indent="-317500" lvl="4" marL="2286000" marR="0" rtl="0" algn="l">
              <a:lnSpc>
                <a:spcPct val="100000"/>
              </a:lnSpc>
              <a:spcBef>
                <a:spcPts val="160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5pPr>
            <a:lvl6pPr indent="-317500" lvl="5" marL="2743200" marR="0" rtl="0" algn="l">
              <a:lnSpc>
                <a:spcPct val="100000"/>
              </a:lnSpc>
              <a:spcBef>
                <a:spcPts val="160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6pPr>
            <a:lvl7pPr indent="-317500" lvl="6" marL="3200400" marR="0" rtl="0" algn="l">
              <a:lnSpc>
                <a:spcPct val="100000"/>
              </a:lnSpc>
              <a:spcBef>
                <a:spcPts val="160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7pPr>
            <a:lvl8pPr indent="-317500" lvl="7" marL="3657600" marR="0" rtl="0" algn="l">
              <a:lnSpc>
                <a:spcPct val="100000"/>
              </a:lnSpc>
              <a:spcBef>
                <a:spcPts val="1600"/>
              </a:spcBef>
              <a:spcAft>
                <a:spcPts val="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8pPr>
            <a:lvl9pPr indent="-317500" lvl="8" marL="4114800" marR="0" rtl="0" algn="l">
              <a:lnSpc>
                <a:spcPct val="100000"/>
              </a:lnSpc>
              <a:spcBef>
                <a:spcPts val="1600"/>
              </a:spcBef>
              <a:spcAft>
                <a:spcPts val="1600"/>
              </a:spcAft>
              <a:buClr>
                <a:schemeClr val="dk2"/>
              </a:buClr>
              <a:buSzPts val="1400"/>
              <a:buFont typeface="Montserrat"/>
              <a:buChar char="■"/>
              <a:defRPr b="0" i="0" sz="1400" u="none" cap="none" strike="noStrike">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0.xml"/><Relationship Id="rId3" Type="http://schemas.openxmlformats.org/officeDocument/2006/relationships/image" Target="../media/image3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1.xml"/><Relationship Id="rId3" Type="http://schemas.openxmlformats.org/officeDocument/2006/relationships/image" Target="../media/image3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2.xml"/><Relationship Id="rId3" Type="http://schemas.openxmlformats.org/officeDocument/2006/relationships/image" Target="../media/image3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4.xml"/><Relationship Id="rId3" Type="http://schemas.openxmlformats.org/officeDocument/2006/relationships/image" Target="../media/image32.jpg"/><Relationship Id="rId4" Type="http://schemas.openxmlformats.org/officeDocument/2006/relationships/image" Target="../media/image3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3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31.png"/><Relationship Id="rId4" Type="http://schemas.openxmlformats.org/officeDocument/2006/relationships/image" Target="../media/image21.png"/><Relationship Id="rId5" Type="http://schemas.openxmlformats.org/officeDocument/2006/relationships/image" Target="../media/image25.png"/><Relationship Id="rId6" Type="http://schemas.openxmlformats.org/officeDocument/2006/relationships/image" Target="../media/image2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31.png"/><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7.xml"/><Relationship Id="rId3" Type="http://schemas.openxmlformats.org/officeDocument/2006/relationships/image" Target="../media/image3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51"/>
          <p:cNvSpPr txBox="1"/>
          <p:nvPr>
            <p:ph type="ctrTitle"/>
          </p:nvPr>
        </p:nvSpPr>
        <p:spPr>
          <a:xfrm>
            <a:off x="2175900" y="1950100"/>
            <a:ext cx="4792200" cy="644700"/>
          </a:xfrm>
          <a:prstGeom prst="rect">
            <a:avLst/>
          </a:prstGeom>
          <a:noFill/>
          <a:ln>
            <a:noFill/>
          </a:ln>
          <a:effectLst>
            <a:outerShdw blurRad="142875" rotWithShape="0" algn="bl" dir="8760000" dist="19050">
              <a:srgbClr val="76A5AF">
                <a:alpha val="49803"/>
              </a:srgbClr>
            </a:outerShdw>
          </a:effectLst>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600"/>
              <a:buNone/>
            </a:pPr>
            <a:r>
              <a:rPr lang="id"/>
              <a:t>PEMROGRAMAN PERANGKAT BERGERAK</a:t>
            </a:r>
            <a:endParaRPr/>
          </a:p>
        </p:txBody>
      </p:sp>
      <p:sp>
        <p:nvSpPr>
          <p:cNvPr id="226" name="Google Shape;226;p51"/>
          <p:cNvSpPr txBox="1"/>
          <p:nvPr>
            <p:ph idx="1" type="subTitle"/>
          </p:nvPr>
        </p:nvSpPr>
        <p:spPr>
          <a:xfrm>
            <a:off x="2044200" y="3029775"/>
            <a:ext cx="5055600" cy="644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id"/>
              <a:t>Ega Prabu Pamungkas (05111940000014)</a:t>
            </a:r>
            <a:endParaRPr/>
          </a:p>
          <a:p>
            <a:pPr indent="0" lvl="0" marL="0" rtl="0" algn="ctr">
              <a:lnSpc>
                <a:spcPct val="100000"/>
              </a:lnSpc>
              <a:spcBef>
                <a:spcPts val="0"/>
              </a:spcBef>
              <a:spcAft>
                <a:spcPts val="0"/>
              </a:spcAft>
              <a:buSzPts val="1400"/>
              <a:buNone/>
            </a:pPr>
            <a:r>
              <a:rPr lang="id"/>
              <a:t>Aji Wahyu Admaja Utama (05111940000073)</a:t>
            </a:r>
            <a:endParaRPr/>
          </a:p>
        </p:txBody>
      </p:sp>
      <p:sp>
        <p:nvSpPr>
          <p:cNvPr id="227" name="Google Shape;227;p51"/>
          <p:cNvSpPr txBox="1"/>
          <p:nvPr>
            <p:ph type="ctrTitle"/>
          </p:nvPr>
        </p:nvSpPr>
        <p:spPr>
          <a:xfrm>
            <a:off x="2941650" y="2624375"/>
            <a:ext cx="3260700" cy="464700"/>
          </a:xfrm>
          <a:prstGeom prst="rect">
            <a:avLst/>
          </a:prstGeom>
          <a:noFill/>
          <a:ln>
            <a:noFill/>
          </a:ln>
          <a:effectLst>
            <a:outerShdw blurRad="100013" rotWithShape="0" algn="bl" dir="8460000" dist="19050">
              <a:srgbClr val="76A5AF">
                <a:alpha val="49803"/>
              </a:srgbClr>
            </a:outerShdw>
          </a:effectLst>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600"/>
              <a:buNone/>
            </a:pPr>
            <a:r>
              <a:rPr b="0" lang="id" sz="2200">
                <a:latin typeface="Montserrat ExtraLight"/>
                <a:ea typeface="Montserrat ExtraLight"/>
                <a:cs typeface="Montserrat ExtraLight"/>
                <a:sym typeface="Montserrat ExtraLight"/>
              </a:rPr>
              <a:t>KELOMPOK 10</a:t>
            </a:r>
            <a:endParaRPr b="0" sz="2200">
              <a:latin typeface="Montserrat ExtraLight"/>
              <a:ea typeface="Montserrat ExtraLight"/>
              <a:cs typeface="Montserrat ExtraLight"/>
              <a:sym typeface="Montserrat ExtraLight"/>
            </a:endParaRPr>
          </a:p>
        </p:txBody>
      </p:sp>
      <p:cxnSp>
        <p:nvCxnSpPr>
          <p:cNvPr id="228" name="Google Shape;228;p51"/>
          <p:cNvCxnSpPr/>
          <p:nvPr/>
        </p:nvCxnSpPr>
        <p:spPr>
          <a:xfrm>
            <a:off x="3190500" y="2565172"/>
            <a:ext cx="2763000" cy="0"/>
          </a:xfrm>
          <a:prstGeom prst="straightConnector1">
            <a:avLst/>
          </a:prstGeom>
          <a:noFill/>
          <a:ln cap="flat" cmpd="sng" w="9525">
            <a:solidFill>
              <a:schemeClr val="accent1"/>
            </a:solidFill>
            <a:prstDash val="solid"/>
            <a:round/>
            <a:headEnd len="sm" w="sm" type="none"/>
            <a:tailEnd len="sm" w="sm" type="none"/>
          </a:ln>
          <a:effectLst>
            <a:outerShdw blurRad="57150" rotWithShape="0" algn="bl" dir="5400000" dist="19050">
              <a:srgbClr val="FFFFFF">
                <a:alpha val="49803"/>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cxnSp>
        <p:nvCxnSpPr>
          <p:cNvPr id="313" name="Google Shape;313;p60"/>
          <p:cNvCxnSpPr/>
          <p:nvPr/>
        </p:nvCxnSpPr>
        <p:spPr>
          <a:xfrm>
            <a:off x="613300" y="3374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14" name="Google Shape;314;p60"/>
          <p:cNvSpPr txBox="1"/>
          <p:nvPr>
            <p:ph idx="3" type="title"/>
          </p:nvPr>
        </p:nvSpPr>
        <p:spPr>
          <a:xfrm>
            <a:off x="385750" y="337488"/>
            <a:ext cx="5504100" cy="46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solidFill>
                  <a:schemeClr val="dk1"/>
                </a:solidFill>
              </a:rPr>
              <a:t>Fungsi Mendeteksi Tulisan dari Gambar (2)</a:t>
            </a:r>
            <a:endParaRPr>
              <a:solidFill>
                <a:schemeClr val="dk1"/>
              </a:solidFill>
            </a:endParaRPr>
          </a:p>
        </p:txBody>
      </p:sp>
      <p:pic>
        <p:nvPicPr>
          <p:cNvPr id="315" name="Google Shape;315;p60"/>
          <p:cNvPicPr preferRelativeResize="0"/>
          <p:nvPr/>
        </p:nvPicPr>
        <p:blipFill>
          <a:blip r:embed="rId3">
            <a:alphaModFix/>
          </a:blip>
          <a:stretch>
            <a:fillRect/>
          </a:stretch>
        </p:blipFill>
        <p:spPr>
          <a:xfrm>
            <a:off x="292075" y="996100"/>
            <a:ext cx="8559851" cy="1319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cxnSp>
        <p:nvCxnSpPr>
          <p:cNvPr id="320" name="Google Shape;320;p61"/>
          <p:cNvCxnSpPr/>
          <p:nvPr/>
        </p:nvCxnSpPr>
        <p:spPr>
          <a:xfrm>
            <a:off x="613300" y="3374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21" name="Google Shape;321;p61"/>
          <p:cNvSpPr txBox="1"/>
          <p:nvPr>
            <p:ph idx="3" type="title"/>
          </p:nvPr>
        </p:nvSpPr>
        <p:spPr>
          <a:xfrm>
            <a:off x="385750" y="337488"/>
            <a:ext cx="5504100" cy="46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a:solidFill>
                  <a:schemeClr val="dk1"/>
                </a:solidFill>
              </a:rPr>
              <a:t>Fungsi Menerjemahkan Tulisan (1)</a:t>
            </a:r>
            <a:endParaRPr>
              <a:solidFill>
                <a:schemeClr val="dk1"/>
              </a:solidFill>
            </a:endParaRPr>
          </a:p>
        </p:txBody>
      </p:sp>
      <p:pic>
        <p:nvPicPr>
          <p:cNvPr id="322" name="Google Shape;322;p61"/>
          <p:cNvPicPr preferRelativeResize="0"/>
          <p:nvPr/>
        </p:nvPicPr>
        <p:blipFill>
          <a:blip r:embed="rId3">
            <a:alphaModFix/>
          </a:blip>
          <a:stretch>
            <a:fillRect/>
          </a:stretch>
        </p:blipFill>
        <p:spPr>
          <a:xfrm>
            <a:off x="1006938" y="883613"/>
            <a:ext cx="7130113" cy="403591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cxnSp>
        <p:nvCxnSpPr>
          <p:cNvPr id="327" name="Google Shape;327;p62"/>
          <p:cNvCxnSpPr/>
          <p:nvPr/>
        </p:nvCxnSpPr>
        <p:spPr>
          <a:xfrm>
            <a:off x="613300" y="3374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28" name="Google Shape;328;p62"/>
          <p:cNvSpPr txBox="1"/>
          <p:nvPr>
            <p:ph idx="3" type="title"/>
          </p:nvPr>
        </p:nvSpPr>
        <p:spPr>
          <a:xfrm>
            <a:off x="385750" y="337488"/>
            <a:ext cx="5504100" cy="46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a:solidFill>
                  <a:schemeClr val="dk1"/>
                </a:solidFill>
              </a:rPr>
              <a:t>Fungsi Menerjemahkan Tulisan (2)</a:t>
            </a:r>
            <a:endParaRPr>
              <a:solidFill>
                <a:schemeClr val="dk1"/>
              </a:solidFill>
            </a:endParaRPr>
          </a:p>
        </p:txBody>
      </p:sp>
      <p:pic>
        <p:nvPicPr>
          <p:cNvPr id="329" name="Google Shape;329;p62"/>
          <p:cNvPicPr preferRelativeResize="0"/>
          <p:nvPr/>
        </p:nvPicPr>
        <p:blipFill>
          <a:blip r:embed="rId3">
            <a:alphaModFix/>
          </a:blip>
          <a:stretch>
            <a:fillRect/>
          </a:stretch>
        </p:blipFill>
        <p:spPr>
          <a:xfrm>
            <a:off x="1274361" y="802800"/>
            <a:ext cx="6595289" cy="4218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6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sz="2000"/>
              <a:t>Hasil Uji Coba</a:t>
            </a:r>
            <a:endParaRPr sz="2000"/>
          </a:p>
        </p:txBody>
      </p:sp>
      <p:sp>
        <p:nvSpPr>
          <p:cNvPr id="335" name="Google Shape;335;p63"/>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id"/>
              <a:t>04</a:t>
            </a:r>
            <a:endParaRPr/>
          </a:p>
        </p:txBody>
      </p:sp>
      <p:sp>
        <p:nvSpPr>
          <p:cNvPr id="336" name="Google Shape;336;p6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Uji Coba Aplikasi</a:t>
            </a:r>
            <a:endParaRPr/>
          </a:p>
        </p:txBody>
      </p:sp>
      <p:cxnSp>
        <p:nvCxnSpPr>
          <p:cNvPr id="337" name="Google Shape;337;p63"/>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cxnSp>
        <p:nvCxnSpPr>
          <p:cNvPr id="342" name="Google Shape;342;p64"/>
          <p:cNvCxnSpPr/>
          <p:nvPr/>
        </p:nvCxnSpPr>
        <p:spPr>
          <a:xfrm>
            <a:off x="613300" y="3374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43" name="Google Shape;343;p64"/>
          <p:cNvSpPr txBox="1"/>
          <p:nvPr>
            <p:ph idx="3" type="title"/>
          </p:nvPr>
        </p:nvSpPr>
        <p:spPr>
          <a:xfrm>
            <a:off x="406200" y="572688"/>
            <a:ext cx="5504100" cy="46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a:solidFill>
                  <a:schemeClr val="dk1"/>
                </a:solidFill>
              </a:rPr>
              <a:t>Hasil Uji Coba Tidak 100% dapat mendeteksi tulisan yang ada</a:t>
            </a:r>
            <a:endParaRPr>
              <a:solidFill>
                <a:schemeClr val="dk1"/>
              </a:solidFill>
            </a:endParaRPr>
          </a:p>
        </p:txBody>
      </p:sp>
      <p:sp>
        <p:nvSpPr>
          <p:cNvPr id="344" name="Google Shape;344;p64"/>
          <p:cNvSpPr txBox="1"/>
          <p:nvPr/>
        </p:nvSpPr>
        <p:spPr>
          <a:xfrm>
            <a:off x="5326638" y="4606475"/>
            <a:ext cx="11658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d" sz="1800">
                <a:solidFill>
                  <a:srgbClr val="FF0000"/>
                </a:solidFill>
                <a:latin typeface="Montserrat"/>
                <a:ea typeface="Montserrat"/>
                <a:cs typeface="Montserrat"/>
                <a:sym typeface="Montserrat"/>
              </a:rPr>
              <a:t>Gagal</a:t>
            </a:r>
            <a:endParaRPr b="1" sz="1800">
              <a:solidFill>
                <a:srgbClr val="FF0000"/>
              </a:solidFill>
              <a:latin typeface="Montserrat"/>
              <a:ea typeface="Montserrat"/>
              <a:cs typeface="Montserrat"/>
              <a:sym typeface="Montserrat"/>
            </a:endParaRPr>
          </a:p>
        </p:txBody>
      </p:sp>
      <p:sp>
        <p:nvSpPr>
          <p:cNvPr id="345" name="Google Shape;345;p64"/>
          <p:cNvSpPr txBox="1"/>
          <p:nvPr/>
        </p:nvSpPr>
        <p:spPr>
          <a:xfrm>
            <a:off x="2631663" y="4606475"/>
            <a:ext cx="11658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d" sz="1800">
                <a:solidFill>
                  <a:srgbClr val="00FF00"/>
                </a:solidFill>
                <a:latin typeface="Montserrat"/>
                <a:ea typeface="Montserrat"/>
                <a:cs typeface="Montserrat"/>
                <a:sym typeface="Montserrat"/>
              </a:rPr>
              <a:t>Berhasil</a:t>
            </a:r>
            <a:endParaRPr b="1" sz="1800">
              <a:solidFill>
                <a:srgbClr val="00FF00"/>
              </a:solidFill>
              <a:latin typeface="Montserrat"/>
              <a:ea typeface="Montserrat"/>
              <a:cs typeface="Montserrat"/>
              <a:sym typeface="Montserrat"/>
            </a:endParaRPr>
          </a:p>
        </p:txBody>
      </p:sp>
      <p:pic>
        <p:nvPicPr>
          <p:cNvPr id="346" name="Google Shape;346;p64"/>
          <p:cNvPicPr preferRelativeResize="0"/>
          <p:nvPr/>
        </p:nvPicPr>
        <p:blipFill rotWithShape="1">
          <a:blip r:embed="rId3">
            <a:alphaModFix/>
          </a:blip>
          <a:srcRect b="20973" l="0" r="0" t="0"/>
          <a:stretch/>
        </p:blipFill>
        <p:spPr>
          <a:xfrm>
            <a:off x="2199814" y="1161988"/>
            <a:ext cx="2029500" cy="3320494"/>
          </a:xfrm>
          <a:prstGeom prst="rect">
            <a:avLst/>
          </a:prstGeom>
          <a:noFill/>
          <a:ln>
            <a:noFill/>
          </a:ln>
        </p:spPr>
      </p:pic>
      <p:pic>
        <p:nvPicPr>
          <p:cNvPr id="347" name="Google Shape;347;p64"/>
          <p:cNvPicPr preferRelativeResize="0"/>
          <p:nvPr/>
        </p:nvPicPr>
        <p:blipFill rotWithShape="1">
          <a:blip r:embed="rId4">
            <a:alphaModFix/>
          </a:blip>
          <a:srcRect b="21568" l="0" r="0" t="0"/>
          <a:stretch/>
        </p:blipFill>
        <p:spPr>
          <a:xfrm>
            <a:off x="4874875" y="1124750"/>
            <a:ext cx="2069325" cy="335411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65"/>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sz="2000"/>
              <a:t>Kesimpulan</a:t>
            </a:r>
            <a:endParaRPr sz="2000"/>
          </a:p>
        </p:txBody>
      </p:sp>
      <p:sp>
        <p:nvSpPr>
          <p:cNvPr id="353" name="Google Shape;353;p65"/>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id"/>
              <a:t>05</a:t>
            </a:r>
            <a:endParaRPr/>
          </a:p>
        </p:txBody>
      </p:sp>
      <p:sp>
        <p:nvSpPr>
          <p:cNvPr id="354" name="Google Shape;354;p65"/>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Kesimpulan dan Saran</a:t>
            </a:r>
            <a:endParaRPr/>
          </a:p>
        </p:txBody>
      </p:sp>
      <p:cxnSp>
        <p:nvCxnSpPr>
          <p:cNvPr id="355" name="Google Shape;355;p65"/>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9" name="Shape 359"/>
        <p:cNvGrpSpPr/>
        <p:nvPr/>
      </p:nvGrpSpPr>
      <p:grpSpPr>
        <a:xfrm>
          <a:off x="0" y="0"/>
          <a:ext cx="0" cy="0"/>
          <a:chOff x="0" y="0"/>
          <a:chExt cx="0" cy="0"/>
        </a:xfrm>
      </p:grpSpPr>
      <p:pic>
        <p:nvPicPr>
          <p:cNvPr id="360" name="Google Shape;360;p66"/>
          <p:cNvPicPr preferRelativeResize="0"/>
          <p:nvPr/>
        </p:nvPicPr>
        <p:blipFill>
          <a:blip r:embed="rId3">
            <a:alphaModFix/>
          </a:blip>
          <a:stretch>
            <a:fillRect/>
          </a:stretch>
        </p:blipFill>
        <p:spPr>
          <a:xfrm>
            <a:off x="0" y="0"/>
            <a:ext cx="9184840" cy="5143500"/>
          </a:xfrm>
          <a:prstGeom prst="rect">
            <a:avLst/>
          </a:prstGeom>
          <a:noFill/>
          <a:ln>
            <a:noFill/>
          </a:ln>
        </p:spPr>
      </p:pic>
      <p:sp>
        <p:nvSpPr>
          <p:cNvPr id="361" name="Google Shape;361;p66"/>
          <p:cNvSpPr txBox="1"/>
          <p:nvPr>
            <p:ph type="title"/>
          </p:nvPr>
        </p:nvSpPr>
        <p:spPr>
          <a:xfrm>
            <a:off x="898800" y="618525"/>
            <a:ext cx="6206700" cy="61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Kesimpulan</a:t>
            </a:r>
            <a:endParaRPr/>
          </a:p>
        </p:txBody>
      </p:sp>
      <p:cxnSp>
        <p:nvCxnSpPr>
          <p:cNvPr id="362" name="Google Shape;362;p66"/>
          <p:cNvCxnSpPr/>
          <p:nvPr/>
        </p:nvCxnSpPr>
        <p:spPr>
          <a:xfrm>
            <a:off x="1026200" y="6185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63" name="Google Shape;363;p66"/>
          <p:cNvSpPr txBox="1"/>
          <p:nvPr/>
        </p:nvSpPr>
        <p:spPr>
          <a:xfrm>
            <a:off x="1018525" y="1697400"/>
            <a:ext cx="7147800" cy="1748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id" sz="1800">
                <a:solidFill>
                  <a:schemeClr val="dk2"/>
                </a:solidFill>
                <a:latin typeface="Montserrat"/>
                <a:ea typeface="Montserrat"/>
                <a:cs typeface="Montserrat"/>
                <a:sym typeface="Montserrat"/>
              </a:rPr>
              <a:t>Aplikasi Handwrite Translate dapat digunakan untuk mendeteksi tulisan bahasa Inggris dan diterjemahkan ke Bahasa Indonesia, namun tidak semua tulisan dapat berhasil </a:t>
            </a:r>
            <a:r>
              <a:rPr lang="id" sz="1800">
                <a:solidFill>
                  <a:schemeClr val="dk2"/>
                </a:solidFill>
                <a:latin typeface="Montserrat"/>
                <a:ea typeface="Montserrat"/>
                <a:cs typeface="Montserrat"/>
                <a:sym typeface="Montserrat"/>
              </a:rPr>
              <a:t>di terdeteksi</a:t>
            </a:r>
            <a:r>
              <a:rPr lang="id" sz="1800">
                <a:solidFill>
                  <a:schemeClr val="dk2"/>
                </a:solidFill>
                <a:latin typeface="Montserrat"/>
                <a:ea typeface="Montserrat"/>
                <a:cs typeface="Montserrat"/>
                <a:sym typeface="Montserrat"/>
              </a:rPr>
              <a:t> dengan aplikasi karena tergantung dengan model ML Kit Vision dari Google yang dipakai oleh aplikasi</a:t>
            </a:r>
            <a:endParaRPr sz="1800">
              <a:solidFill>
                <a:schemeClr val="dk2"/>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67"/>
          <p:cNvSpPr txBox="1"/>
          <p:nvPr>
            <p:ph idx="3" type="title"/>
          </p:nvPr>
        </p:nvSpPr>
        <p:spPr>
          <a:xfrm>
            <a:off x="898800" y="618525"/>
            <a:ext cx="6206700" cy="61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sz="3000">
                <a:solidFill>
                  <a:schemeClr val="dk1"/>
                </a:solidFill>
              </a:rPr>
              <a:t>Saran</a:t>
            </a:r>
            <a:endParaRPr sz="3000">
              <a:solidFill>
                <a:schemeClr val="dk1"/>
              </a:solidFill>
            </a:endParaRPr>
          </a:p>
        </p:txBody>
      </p:sp>
      <p:cxnSp>
        <p:nvCxnSpPr>
          <p:cNvPr id="369" name="Google Shape;369;p67"/>
          <p:cNvCxnSpPr/>
          <p:nvPr/>
        </p:nvCxnSpPr>
        <p:spPr>
          <a:xfrm>
            <a:off x="1026200" y="618522"/>
            <a:ext cx="12336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70" name="Google Shape;370;p67"/>
          <p:cNvSpPr txBox="1"/>
          <p:nvPr/>
        </p:nvSpPr>
        <p:spPr>
          <a:xfrm>
            <a:off x="1018525" y="1697400"/>
            <a:ext cx="7147800" cy="1748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id" sz="1800">
                <a:solidFill>
                  <a:schemeClr val="dk2"/>
                </a:solidFill>
                <a:latin typeface="Montserrat"/>
                <a:ea typeface="Montserrat"/>
                <a:cs typeface="Montserrat"/>
                <a:sym typeface="Montserrat"/>
              </a:rPr>
              <a:t>Dalam pengembangan aplikasi selanjutnya dapat menggunakan model lain untuk meningkatkan akurasi pendeteksian tulisan serta meningkatkan antarmuka dari aplikasi untuk meningkatkan pengalaman pengguna saat menggunakan aplikasi.</a:t>
            </a:r>
            <a:endParaRPr sz="1800">
              <a:solidFill>
                <a:schemeClr val="dk2"/>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68"/>
          <p:cNvSpPr txBox="1"/>
          <p:nvPr>
            <p:ph type="ctrTitle"/>
          </p:nvPr>
        </p:nvSpPr>
        <p:spPr>
          <a:xfrm>
            <a:off x="4285500" y="2832875"/>
            <a:ext cx="3657300" cy="644700"/>
          </a:xfrm>
          <a:prstGeom prst="rect">
            <a:avLst/>
          </a:prstGeom>
          <a:noFill/>
          <a:ln>
            <a:noFill/>
          </a:ln>
          <a:effectLst>
            <a:outerShdw blurRad="57150" rotWithShape="0" algn="bl" dir="5400000" dist="19050">
              <a:srgbClr val="76A5AF">
                <a:alpha val="87843"/>
              </a:srgbClr>
            </a:outerShdw>
          </a:effectLst>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6000"/>
              <a:buNone/>
            </a:pPr>
            <a:r>
              <a:rPr lang="id"/>
              <a:t>THANK YOU!</a:t>
            </a:r>
            <a:endParaRPr/>
          </a:p>
        </p:txBody>
      </p:sp>
      <p:sp>
        <p:nvSpPr>
          <p:cNvPr id="376" name="Google Shape;376;p68"/>
          <p:cNvSpPr txBox="1"/>
          <p:nvPr>
            <p:ph idx="1" type="subTitle"/>
          </p:nvPr>
        </p:nvSpPr>
        <p:spPr>
          <a:xfrm>
            <a:off x="4144050" y="3549850"/>
            <a:ext cx="3940200" cy="464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id"/>
              <a:t>That’s all folks.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52"/>
          <p:cNvSpPr txBox="1"/>
          <p:nvPr>
            <p:ph idx="6" type="title"/>
          </p:nvPr>
        </p:nvSpPr>
        <p:spPr>
          <a:xfrm>
            <a:off x="462450" y="126550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01</a:t>
            </a:r>
            <a:endParaRPr/>
          </a:p>
        </p:txBody>
      </p:sp>
      <p:sp>
        <p:nvSpPr>
          <p:cNvPr id="234" name="Google Shape;234;p52"/>
          <p:cNvSpPr txBox="1"/>
          <p:nvPr>
            <p:ph type="title"/>
          </p:nvPr>
        </p:nvSpPr>
        <p:spPr>
          <a:xfrm>
            <a:off x="2430997" y="1496488"/>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sz="1500"/>
              <a:t>DESAIN SISTEM APLIKASI</a:t>
            </a:r>
            <a:endParaRPr sz="1500"/>
          </a:p>
        </p:txBody>
      </p:sp>
      <p:sp>
        <p:nvSpPr>
          <p:cNvPr id="235" name="Google Shape;235;p52"/>
          <p:cNvSpPr txBox="1"/>
          <p:nvPr>
            <p:ph idx="1" type="subTitle"/>
          </p:nvPr>
        </p:nvSpPr>
        <p:spPr>
          <a:xfrm>
            <a:off x="2430997" y="1952788"/>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Alur sistem aplikasi Handwrite Translate</a:t>
            </a:r>
            <a:endParaRPr/>
          </a:p>
        </p:txBody>
      </p:sp>
      <p:sp>
        <p:nvSpPr>
          <p:cNvPr id="236" name="Google Shape;236;p52"/>
          <p:cNvSpPr txBox="1"/>
          <p:nvPr>
            <p:ph idx="2" type="title"/>
          </p:nvPr>
        </p:nvSpPr>
        <p:spPr>
          <a:xfrm>
            <a:off x="4522778" y="1357888"/>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HASIL UJI COBA</a:t>
            </a:r>
            <a:endParaRPr/>
          </a:p>
        </p:txBody>
      </p:sp>
      <p:sp>
        <p:nvSpPr>
          <p:cNvPr id="237" name="Google Shape;237;p52"/>
          <p:cNvSpPr txBox="1"/>
          <p:nvPr>
            <p:ph idx="3" type="subTitle"/>
          </p:nvPr>
        </p:nvSpPr>
        <p:spPr>
          <a:xfrm>
            <a:off x="4522778" y="1800388"/>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Hasil uji coba aplikasi terhadap tulisan tangan</a:t>
            </a:r>
            <a:endParaRPr/>
          </a:p>
          <a:p>
            <a:pPr indent="0" lvl="0" marL="0" rtl="0" algn="ctr">
              <a:spcBef>
                <a:spcPts val="0"/>
              </a:spcBef>
              <a:spcAft>
                <a:spcPts val="0"/>
              </a:spcAft>
              <a:buNone/>
            </a:pPr>
            <a:r>
              <a:t/>
            </a:r>
            <a:endParaRPr/>
          </a:p>
        </p:txBody>
      </p:sp>
      <p:sp>
        <p:nvSpPr>
          <p:cNvPr id="238" name="Google Shape;238;p52"/>
          <p:cNvSpPr txBox="1"/>
          <p:nvPr>
            <p:ph idx="4" type="title"/>
          </p:nvPr>
        </p:nvSpPr>
        <p:spPr>
          <a:xfrm>
            <a:off x="462447" y="2110375"/>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TOPIK</a:t>
            </a:r>
            <a:endParaRPr/>
          </a:p>
        </p:txBody>
      </p:sp>
      <p:sp>
        <p:nvSpPr>
          <p:cNvPr id="239" name="Google Shape;239;p52"/>
          <p:cNvSpPr txBox="1"/>
          <p:nvPr>
            <p:ph idx="5" type="subTitle"/>
          </p:nvPr>
        </p:nvSpPr>
        <p:spPr>
          <a:xfrm>
            <a:off x="462447" y="2642875"/>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Bahasan utama yang menjadi landasan pembuatan aplikasi</a:t>
            </a:r>
            <a:endParaRPr/>
          </a:p>
        </p:txBody>
      </p:sp>
      <p:sp>
        <p:nvSpPr>
          <p:cNvPr id="240" name="Google Shape;240;p52"/>
          <p:cNvSpPr txBox="1"/>
          <p:nvPr>
            <p:ph idx="7" type="title"/>
          </p:nvPr>
        </p:nvSpPr>
        <p:spPr>
          <a:xfrm>
            <a:off x="2431000" y="423013"/>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02</a:t>
            </a:r>
            <a:endParaRPr/>
          </a:p>
        </p:txBody>
      </p:sp>
      <p:sp>
        <p:nvSpPr>
          <p:cNvPr id="241" name="Google Shape;241;p52"/>
          <p:cNvSpPr txBox="1"/>
          <p:nvPr>
            <p:ph idx="8" type="title"/>
          </p:nvPr>
        </p:nvSpPr>
        <p:spPr>
          <a:xfrm>
            <a:off x="4522775" y="423013"/>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04</a:t>
            </a:r>
            <a:endParaRPr/>
          </a:p>
        </p:txBody>
      </p:sp>
      <p:cxnSp>
        <p:nvCxnSpPr>
          <p:cNvPr id="242" name="Google Shape;242;p52"/>
          <p:cNvCxnSpPr/>
          <p:nvPr/>
        </p:nvCxnSpPr>
        <p:spPr>
          <a:xfrm>
            <a:off x="1297350" y="20409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43" name="Google Shape;243;p52"/>
          <p:cNvCxnSpPr/>
          <p:nvPr/>
        </p:nvCxnSpPr>
        <p:spPr>
          <a:xfrm>
            <a:off x="3265900" y="1198473"/>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44" name="Google Shape;244;p52"/>
          <p:cNvCxnSpPr/>
          <p:nvPr/>
        </p:nvCxnSpPr>
        <p:spPr>
          <a:xfrm>
            <a:off x="5357675" y="1198473"/>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45" name="Google Shape;245;p52"/>
          <p:cNvSpPr txBox="1"/>
          <p:nvPr/>
        </p:nvSpPr>
        <p:spPr>
          <a:xfrm>
            <a:off x="275250" y="202275"/>
            <a:ext cx="2254200" cy="4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500" u="sng">
                <a:solidFill>
                  <a:schemeClr val="accent2"/>
                </a:solidFill>
                <a:latin typeface="Montserrat ExtraBold"/>
                <a:ea typeface="Montserrat ExtraBold"/>
                <a:cs typeface="Montserrat ExtraBold"/>
                <a:sym typeface="Montserrat ExtraBold"/>
              </a:rPr>
              <a:t>DAFTAR ISI</a:t>
            </a:r>
            <a:endParaRPr sz="2500" u="sng">
              <a:solidFill>
                <a:schemeClr val="accent2"/>
              </a:solidFill>
              <a:latin typeface="Montserrat ExtraBold"/>
              <a:ea typeface="Montserrat ExtraBold"/>
              <a:cs typeface="Montserrat ExtraBold"/>
              <a:sym typeface="Montserrat ExtraBold"/>
            </a:endParaRPr>
          </a:p>
        </p:txBody>
      </p:sp>
      <p:sp>
        <p:nvSpPr>
          <p:cNvPr id="246" name="Google Shape;246;p52"/>
          <p:cNvSpPr txBox="1"/>
          <p:nvPr>
            <p:ph type="title"/>
          </p:nvPr>
        </p:nvSpPr>
        <p:spPr>
          <a:xfrm>
            <a:off x="6589772" y="2117263"/>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KESIMPULAN</a:t>
            </a:r>
            <a:endParaRPr/>
          </a:p>
        </p:txBody>
      </p:sp>
      <p:sp>
        <p:nvSpPr>
          <p:cNvPr id="247" name="Google Shape;247;p52"/>
          <p:cNvSpPr txBox="1"/>
          <p:nvPr>
            <p:ph idx="1" type="subTitle"/>
          </p:nvPr>
        </p:nvSpPr>
        <p:spPr>
          <a:xfrm>
            <a:off x="6589772" y="2665675"/>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Kesimpulan dan Saran</a:t>
            </a:r>
            <a:endParaRPr/>
          </a:p>
        </p:txBody>
      </p:sp>
      <p:sp>
        <p:nvSpPr>
          <p:cNvPr id="248" name="Google Shape;248;p52"/>
          <p:cNvSpPr txBox="1"/>
          <p:nvPr>
            <p:ph idx="7" type="title"/>
          </p:nvPr>
        </p:nvSpPr>
        <p:spPr>
          <a:xfrm>
            <a:off x="6589775" y="1239925"/>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05</a:t>
            </a:r>
            <a:endParaRPr/>
          </a:p>
        </p:txBody>
      </p:sp>
      <p:cxnSp>
        <p:nvCxnSpPr>
          <p:cNvPr id="249" name="Google Shape;249;p52"/>
          <p:cNvCxnSpPr/>
          <p:nvPr/>
        </p:nvCxnSpPr>
        <p:spPr>
          <a:xfrm>
            <a:off x="7424675" y="2013235"/>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50" name="Google Shape;250;p52"/>
          <p:cNvSpPr txBox="1"/>
          <p:nvPr>
            <p:ph type="title"/>
          </p:nvPr>
        </p:nvSpPr>
        <p:spPr>
          <a:xfrm>
            <a:off x="3476884" y="3449088"/>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IMPLEMENTASI</a:t>
            </a:r>
            <a:endParaRPr/>
          </a:p>
        </p:txBody>
      </p:sp>
      <p:sp>
        <p:nvSpPr>
          <p:cNvPr id="251" name="Google Shape;251;p52"/>
          <p:cNvSpPr txBox="1"/>
          <p:nvPr>
            <p:ph idx="1" type="subTitle"/>
          </p:nvPr>
        </p:nvSpPr>
        <p:spPr>
          <a:xfrm>
            <a:off x="3476884" y="3993775"/>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Implementasi pembuatan Aplikasi</a:t>
            </a:r>
            <a:endParaRPr/>
          </a:p>
        </p:txBody>
      </p:sp>
      <p:sp>
        <p:nvSpPr>
          <p:cNvPr id="252" name="Google Shape;252;p52"/>
          <p:cNvSpPr txBox="1"/>
          <p:nvPr>
            <p:ph idx="7" type="title"/>
          </p:nvPr>
        </p:nvSpPr>
        <p:spPr>
          <a:xfrm>
            <a:off x="3476888" y="257175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03</a:t>
            </a:r>
            <a:endParaRPr/>
          </a:p>
        </p:txBody>
      </p:sp>
      <p:cxnSp>
        <p:nvCxnSpPr>
          <p:cNvPr id="253" name="Google Shape;253;p52"/>
          <p:cNvCxnSpPr/>
          <p:nvPr/>
        </p:nvCxnSpPr>
        <p:spPr>
          <a:xfrm>
            <a:off x="4311788" y="33450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5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a:t>TOPIK</a:t>
            </a:r>
            <a:endParaRPr/>
          </a:p>
        </p:txBody>
      </p:sp>
      <p:sp>
        <p:nvSpPr>
          <p:cNvPr id="259" name="Google Shape;259;p53"/>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id"/>
              <a:t>01</a:t>
            </a:r>
            <a:endParaRPr/>
          </a:p>
        </p:txBody>
      </p:sp>
      <p:sp>
        <p:nvSpPr>
          <p:cNvPr id="260" name="Google Shape;260;p5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Bahasan utama</a:t>
            </a:r>
            <a:endParaRPr/>
          </a:p>
        </p:txBody>
      </p:sp>
      <p:cxnSp>
        <p:nvCxnSpPr>
          <p:cNvPr id="261" name="Google Shape;261;p53"/>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5" name="Shape 265"/>
        <p:cNvGrpSpPr/>
        <p:nvPr/>
      </p:nvGrpSpPr>
      <p:grpSpPr>
        <a:xfrm>
          <a:off x="0" y="0"/>
          <a:ext cx="0" cy="0"/>
          <a:chOff x="0" y="0"/>
          <a:chExt cx="0" cy="0"/>
        </a:xfrm>
      </p:grpSpPr>
      <p:pic>
        <p:nvPicPr>
          <p:cNvPr id="266" name="Google Shape;266;p54"/>
          <p:cNvPicPr preferRelativeResize="0"/>
          <p:nvPr/>
        </p:nvPicPr>
        <p:blipFill>
          <a:blip r:embed="rId3">
            <a:alphaModFix/>
          </a:blip>
          <a:stretch>
            <a:fillRect/>
          </a:stretch>
        </p:blipFill>
        <p:spPr>
          <a:xfrm>
            <a:off x="0" y="0"/>
            <a:ext cx="9184840" cy="5143500"/>
          </a:xfrm>
          <a:prstGeom prst="rect">
            <a:avLst/>
          </a:prstGeom>
          <a:noFill/>
          <a:ln>
            <a:noFill/>
          </a:ln>
        </p:spPr>
      </p:pic>
      <p:sp>
        <p:nvSpPr>
          <p:cNvPr id="267" name="Google Shape;267;p54"/>
          <p:cNvSpPr txBox="1"/>
          <p:nvPr>
            <p:ph type="title"/>
          </p:nvPr>
        </p:nvSpPr>
        <p:spPr>
          <a:xfrm>
            <a:off x="898800" y="414025"/>
            <a:ext cx="6206700" cy="167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Handwritten Text</a:t>
            </a:r>
            <a:endParaRPr/>
          </a:p>
          <a:p>
            <a:pPr indent="0" lvl="0" marL="0" rtl="0" algn="l">
              <a:spcBef>
                <a:spcPts val="0"/>
              </a:spcBef>
              <a:spcAft>
                <a:spcPts val="0"/>
              </a:spcAft>
              <a:buNone/>
            </a:pPr>
            <a:r>
              <a:rPr lang="id"/>
              <a:t>Recognition with Translation through Photos</a:t>
            </a:r>
            <a:endParaRPr/>
          </a:p>
        </p:txBody>
      </p:sp>
      <p:cxnSp>
        <p:nvCxnSpPr>
          <p:cNvPr id="268" name="Google Shape;268;p54"/>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69" name="Google Shape;269;p54"/>
          <p:cNvPicPr preferRelativeResize="0"/>
          <p:nvPr/>
        </p:nvPicPr>
        <p:blipFill>
          <a:blip r:embed="rId4">
            <a:alphaModFix/>
          </a:blip>
          <a:stretch>
            <a:fillRect/>
          </a:stretch>
        </p:blipFill>
        <p:spPr>
          <a:xfrm>
            <a:off x="4444100" y="2200100"/>
            <a:ext cx="4233400" cy="785600"/>
          </a:xfrm>
          <a:prstGeom prst="rect">
            <a:avLst/>
          </a:prstGeom>
          <a:noFill/>
          <a:ln>
            <a:noFill/>
          </a:ln>
        </p:spPr>
      </p:pic>
      <p:pic>
        <p:nvPicPr>
          <p:cNvPr id="270" name="Google Shape;270;p54"/>
          <p:cNvPicPr preferRelativeResize="0"/>
          <p:nvPr/>
        </p:nvPicPr>
        <p:blipFill>
          <a:blip r:embed="rId5">
            <a:alphaModFix/>
          </a:blip>
          <a:stretch>
            <a:fillRect/>
          </a:stretch>
        </p:blipFill>
        <p:spPr>
          <a:xfrm>
            <a:off x="1026200" y="2200100"/>
            <a:ext cx="3216276" cy="1809150"/>
          </a:xfrm>
          <a:prstGeom prst="rect">
            <a:avLst/>
          </a:prstGeom>
          <a:noFill/>
          <a:ln>
            <a:noFill/>
          </a:ln>
        </p:spPr>
      </p:pic>
      <p:pic>
        <p:nvPicPr>
          <p:cNvPr id="271" name="Google Shape;271;p54"/>
          <p:cNvPicPr preferRelativeResize="0"/>
          <p:nvPr/>
        </p:nvPicPr>
        <p:blipFill rotWithShape="1">
          <a:blip r:embed="rId6">
            <a:alphaModFix/>
          </a:blip>
          <a:srcRect b="41948" l="16628" r="39805" t="49660"/>
          <a:stretch/>
        </p:blipFill>
        <p:spPr>
          <a:xfrm>
            <a:off x="4444100" y="3224900"/>
            <a:ext cx="4233398" cy="45866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5" name="Shape 275"/>
        <p:cNvGrpSpPr/>
        <p:nvPr/>
      </p:nvGrpSpPr>
      <p:grpSpPr>
        <a:xfrm>
          <a:off x="0" y="0"/>
          <a:ext cx="0" cy="0"/>
          <a:chOff x="0" y="0"/>
          <a:chExt cx="0" cy="0"/>
        </a:xfrm>
      </p:grpSpPr>
      <p:pic>
        <p:nvPicPr>
          <p:cNvPr id="276" name="Google Shape;276;p55"/>
          <p:cNvPicPr preferRelativeResize="0"/>
          <p:nvPr/>
        </p:nvPicPr>
        <p:blipFill rotWithShape="1">
          <a:blip r:embed="rId3">
            <a:alphaModFix/>
          </a:blip>
          <a:srcRect b="0" l="0" r="0" t="0"/>
          <a:stretch/>
        </p:blipFill>
        <p:spPr>
          <a:xfrm>
            <a:off x="0" y="0"/>
            <a:ext cx="9184840" cy="5143500"/>
          </a:xfrm>
          <a:prstGeom prst="rect">
            <a:avLst/>
          </a:prstGeom>
          <a:noFill/>
          <a:ln>
            <a:noFill/>
          </a:ln>
        </p:spPr>
      </p:pic>
      <p:sp>
        <p:nvSpPr>
          <p:cNvPr id="277" name="Google Shape;277;p55"/>
          <p:cNvSpPr txBox="1"/>
          <p:nvPr>
            <p:ph type="title"/>
          </p:nvPr>
        </p:nvSpPr>
        <p:spPr>
          <a:xfrm>
            <a:off x="888800" y="2735625"/>
            <a:ext cx="7778700" cy="1672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id" sz="2200"/>
              <a:t>HandwriteTranslate adalah aplikasi penerjemahan teks berupa tulisan tangan ataupun lainnya. Pengguna dapat menangkap teks apa saja dan akan muncul terjemahan dari teks yang ditangkap. (untuk versi ini hanya dapat menerjemahkan dari Inggris -&gt; Bahasa Indonesia)</a:t>
            </a:r>
            <a:endParaRPr sz="2200"/>
          </a:p>
        </p:txBody>
      </p:sp>
      <p:pic>
        <p:nvPicPr>
          <p:cNvPr id="278" name="Google Shape;278;p55"/>
          <p:cNvPicPr preferRelativeResize="0"/>
          <p:nvPr/>
        </p:nvPicPr>
        <p:blipFill rotWithShape="1">
          <a:blip r:embed="rId4">
            <a:alphaModFix/>
          </a:blip>
          <a:srcRect b="36692" l="0" r="0" t="13891"/>
          <a:stretch/>
        </p:blipFill>
        <p:spPr>
          <a:xfrm>
            <a:off x="3384300" y="114075"/>
            <a:ext cx="2375400" cy="25417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56"/>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sz="2000"/>
              <a:t>DESAIN SISTEM APLIKASI</a:t>
            </a:r>
            <a:endParaRPr sz="2000"/>
          </a:p>
        </p:txBody>
      </p:sp>
      <p:sp>
        <p:nvSpPr>
          <p:cNvPr id="284" name="Google Shape;284;p56"/>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id"/>
              <a:t>02</a:t>
            </a:r>
            <a:endParaRPr/>
          </a:p>
        </p:txBody>
      </p:sp>
      <p:sp>
        <p:nvSpPr>
          <p:cNvPr id="285" name="Google Shape;285;p56"/>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Alur Aplikasi</a:t>
            </a:r>
            <a:endParaRPr/>
          </a:p>
        </p:txBody>
      </p:sp>
      <p:cxnSp>
        <p:nvCxnSpPr>
          <p:cNvPr id="286" name="Google Shape;286;p56"/>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pic>
        <p:nvPicPr>
          <p:cNvPr id="291" name="Google Shape;291;p57"/>
          <p:cNvPicPr preferRelativeResize="0"/>
          <p:nvPr/>
        </p:nvPicPr>
        <p:blipFill>
          <a:blip r:embed="rId3">
            <a:alphaModFix/>
          </a:blip>
          <a:stretch>
            <a:fillRect/>
          </a:stretch>
        </p:blipFill>
        <p:spPr>
          <a:xfrm>
            <a:off x="3538538" y="378350"/>
            <a:ext cx="3743975" cy="4571851"/>
          </a:xfrm>
          <a:prstGeom prst="rect">
            <a:avLst/>
          </a:prstGeom>
          <a:noFill/>
          <a:ln>
            <a:noFill/>
          </a:ln>
        </p:spPr>
      </p:pic>
      <p:sp>
        <p:nvSpPr>
          <p:cNvPr id="292" name="Google Shape;292;p57"/>
          <p:cNvSpPr txBox="1"/>
          <p:nvPr>
            <p:ph idx="4294967295" type="title"/>
          </p:nvPr>
        </p:nvSpPr>
        <p:spPr>
          <a:xfrm>
            <a:off x="193225" y="506075"/>
            <a:ext cx="2763000" cy="167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solidFill>
                  <a:schemeClr val="dk1"/>
                </a:solidFill>
              </a:rPr>
              <a:t>Alur Aplikasi Handwrite Translate</a:t>
            </a:r>
            <a:endParaRPr>
              <a:solidFill>
                <a:schemeClr val="dk1"/>
              </a:solidFill>
            </a:endParaRPr>
          </a:p>
        </p:txBody>
      </p:sp>
      <p:cxnSp>
        <p:nvCxnSpPr>
          <p:cNvPr id="293" name="Google Shape;293;p57"/>
          <p:cNvCxnSpPr/>
          <p:nvPr/>
        </p:nvCxnSpPr>
        <p:spPr>
          <a:xfrm>
            <a:off x="279725" y="506072"/>
            <a:ext cx="2869800" cy="25800"/>
          </a:xfrm>
          <a:prstGeom prst="straightConnector1">
            <a:avLst/>
          </a:prstGeom>
          <a:noFill/>
          <a:ln cap="flat" cmpd="sng" w="9525">
            <a:solidFill>
              <a:schemeClr val="dk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8"/>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sz="3000"/>
              <a:t>Implementasi</a:t>
            </a:r>
            <a:endParaRPr sz="3000"/>
          </a:p>
        </p:txBody>
      </p:sp>
      <p:sp>
        <p:nvSpPr>
          <p:cNvPr id="299" name="Google Shape;299;p58"/>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id"/>
              <a:t>03</a:t>
            </a:r>
            <a:endParaRPr/>
          </a:p>
        </p:txBody>
      </p:sp>
      <p:sp>
        <p:nvSpPr>
          <p:cNvPr id="300" name="Google Shape;300;p58"/>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Pengembangan aplikasi Handwrite Translate</a:t>
            </a:r>
            <a:endParaRPr/>
          </a:p>
        </p:txBody>
      </p:sp>
      <p:cxnSp>
        <p:nvCxnSpPr>
          <p:cNvPr id="301" name="Google Shape;301;p58"/>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cxnSp>
        <p:nvCxnSpPr>
          <p:cNvPr id="306" name="Google Shape;306;p59"/>
          <p:cNvCxnSpPr/>
          <p:nvPr/>
        </p:nvCxnSpPr>
        <p:spPr>
          <a:xfrm>
            <a:off x="613300" y="3374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307" name="Google Shape;307;p59"/>
          <p:cNvPicPr preferRelativeResize="0"/>
          <p:nvPr/>
        </p:nvPicPr>
        <p:blipFill>
          <a:blip r:embed="rId3">
            <a:alphaModFix/>
          </a:blip>
          <a:stretch>
            <a:fillRect/>
          </a:stretch>
        </p:blipFill>
        <p:spPr>
          <a:xfrm>
            <a:off x="613300" y="891825"/>
            <a:ext cx="7917400" cy="4067550"/>
          </a:xfrm>
          <a:prstGeom prst="rect">
            <a:avLst/>
          </a:prstGeom>
          <a:noFill/>
          <a:ln>
            <a:noFill/>
          </a:ln>
        </p:spPr>
      </p:pic>
      <p:sp>
        <p:nvSpPr>
          <p:cNvPr id="308" name="Google Shape;308;p59"/>
          <p:cNvSpPr txBox="1"/>
          <p:nvPr>
            <p:ph idx="3" type="title"/>
          </p:nvPr>
        </p:nvSpPr>
        <p:spPr>
          <a:xfrm>
            <a:off x="385750" y="337488"/>
            <a:ext cx="5504100" cy="46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solidFill>
                  <a:schemeClr val="dk1"/>
                </a:solidFill>
              </a:rPr>
              <a:t>Fungsi Mendeteksi Tulisan dari Gambar (1)</a:t>
            </a:r>
            <a:endParaRPr>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uturistic Background by Slidesgo">
  <a:themeElements>
    <a:clrScheme name="Simple Light">
      <a:dk1>
        <a:srgbClr val="3EDDDD"/>
      </a:dk1>
      <a:lt1>
        <a:srgbClr val="FFFFFF"/>
      </a:lt1>
      <a:dk2>
        <a:srgbClr val="C6FCFF"/>
      </a:dk2>
      <a:lt2>
        <a:srgbClr val="6BECF3"/>
      </a:lt2>
      <a:accent1>
        <a:srgbClr val="22DEEE"/>
      </a:accent1>
      <a:accent2>
        <a:srgbClr val="C6FCFF"/>
      </a:accent2>
      <a:accent3>
        <a:srgbClr val="81EBEB"/>
      </a:accent3>
      <a:accent4>
        <a:srgbClr val="038B99"/>
      </a:accent4>
      <a:accent5>
        <a:srgbClr val="40B6B6"/>
      </a:accent5>
      <a:accent6>
        <a:srgbClr val="09818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